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419" r:id="rId2"/>
    <p:sldId id="420" r:id="rId3"/>
    <p:sldId id="421" r:id="rId4"/>
    <p:sldId id="391" r:id="rId5"/>
    <p:sldId id="387" r:id="rId6"/>
    <p:sldId id="409" r:id="rId7"/>
    <p:sldId id="410" r:id="rId8"/>
    <p:sldId id="422" r:id="rId9"/>
    <p:sldId id="392" r:id="rId10"/>
    <p:sldId id="393" r:id="rId11"/>
    <p:sldId id="394" r:id="rId12"/>
    <p:sldId id="423" r:id="rId13"/>
    <p:sldId id="395" r:id="rId14"/>
    <p:sldId id="396" r:id="rId15"/>
    <p:sldId id="397" r:id="rId16"/>
    <p:sldId id="398" r:id="rId17"/>
    <p:sldId id="424" r:id="rId18"/>
    <p:sldId id="399" r:id="rId19"/>
    <p:sldId id="400" r:id="rId20"/>
    <p:sldId id="401" r:id="rId21"/>
    <p:sldId id="402" r:id="rId22"/>
    <p:sldId id="426" r:id="rId23"/>
  </p:sldIdLst>
  <p:sldSz cx="9144000" cy="5143500" type="screen16x9"/>
  <p:notesSz cx="6858000" cy="9144000"/>
  <p:custDataLst>
    <p:tags r:id="rId26"/>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9E00"/>
    <a:srgbClr val="01527F"/>
    <a:srgbClr val="E3F3F8"/>
    <a:srgbClr val="216F58"/>
    <a:srgbClr val="011C27"/>
    <a:srgbClr val="FCF7DA"/>
    <a:srgbClr val="DF2123"/>
    <a:srgbClr val="4256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74" autoAdjust="0"/>
    <p:restoredTop sz="96271"/>
  </p:normalViewPr>
  <p:slideViewPr>
    <p:cSldViewPr snapToGrid="0" snapToObjects="1">
      <p:cViewPr varScale="1">
        <p:scale>
          <a:sx n="144" d="100"/>
          <a:sy n="144" d="100"/>
        </p:scale>
        <p:origin x="102" y="15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96" d="100"/>
        <a:sy n="196" d="100"/>
      </p:scale>
      <p:origin x="0" y="0"/>
    </p:cViewPr>
  </p:sorterViewPr>
  <p:notesViewPr>
    <p:cSldViewPr snapToGrid="0" snapToObjects="1">
      <p:cViewPr varScale="1">
        <p:scale>
          <a:sx n="95" d="100"/>
          <a:sy n="95" d="100"/>
        </p:scale>
        <p:origin x="2504"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4B3C7D-7ED1-A34F-BCFC-1C01389AE58C}" type="datetimeFigureOut">
              <a:rPr kumimoji="1" lang="zh-CN" altLang="en-US" smtClean="0"/>
              <a:t>2025-02-20</a:t>
            </a:fld>
            <a:endParaRPr kumimoji="1"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5" name="幻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CED8CE-3D9F-CA47-A17E-9AD879C3B1C0}" type="slidenum">
              <a:rPr kumimoji="1" lang="zh-CN" altLang="en-US" smtClean="0"/>
              <a:t>‹#›</a:t>
            </a:fld>
            <a:endParaRPr kumimoji="1" lang="zh-CN" altLang="en-US"/>
          </a:p>
        </p:txBody>
      </p:sp>
    </p:spTree>
    <p:extLst>
      <p:ext uri="{BB962C8B-B14F-4D97-AF65-F5344CB8AC3E}">
        <p14:creationId xmlns:p14="http://schemas.microsoft.com/office/powerpoint/2010/main" val="3970302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ACF2CF-5EF1-D24F-8F8B-C67282AA038A}" type="datetimeFigureOut">
              <a:rPr kumimoji="1" lang="zh-CN" altLang="en-US" smtClean="0"/>
              <a:t>2025-02-20</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F70782-008B-5B48-B01C-A994AC4AA046}" type="slidenum">
              <a:rPr kumimoji="1" lang="zh-CN" altLang="en-US" smtClean="0"/>
              <a:t>‹#›</a:t>
            </a:fld>
            <a:endParaRPr kumimoji="1" lang="zh-CN" altLang="en-US"/>
          </a:p>
        </p:txBody>
      </p:sp>
    </p:spTree>
    <p:extLst>
      <p:ext uri="{BB962C8B-B14F-4D97-AF65-F5344CB8AC3E}">
        <p14:creationId xmlns:p14="http://schemas.microsoft.com/office/powerpoint/2010/main" val="4763681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a:t>
            </a:fld>
            <a:endParaRPr lang="zh-CN" altLang="en-US"/>
          </a:p>
        </p:txBody>
      </p:sp>
    </p:spTree>
    <p:extLst>
      <p:ext uri="{BB962C8B-B14F-4D97-AF65-F5344CB8AC3E}">
        <p14:creationId xmlns:p14="http://schemas.microsoft.com/office/powerpoint/2010/main" val="2759703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10</a:t>
            </a:fld>
            <a:endParaRPr lang="zh-CN" altLang="en-US"/>
          </a:p>
        </p:txBody>
      </p:sp>
    </p:spTree>
    <p:extLst>
      <p:ext uri="{BB962C8B-B14F-4D97-AF65-F5344CB8AC3E}">
        <p14:creationId xmlns:p14="http://schemas.microsoft.com/office/powerpoint/2010/main" val="166113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11</a:t>
            </a:fld>
            <a:endParaRPr lang="zh-CN" altLang="en-US"/>
          </a:p>
        </p:txBody>
      </p:sp>
    </p:spTree>
    <p:extLst>
      <p:ext uri="{BB962C8B-B14F-4D97-AF65-F5344CB8AC3E}">
        <p14:creationId xmlns:p14="http://schemas.microsoft.com/office/powerpoint/2010/main" val="5249702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12</a:t>
            </a:fld>
            <a:endParaRPr lang="zh-CN" altLang="en-US"/>
          </a:p>
        </p:txBody>
      </p:sp>
    </p:spTree>
    <p:extLst>
      <p:ext uri="{BB962C8B-B14F-4D97-AF65-F5344CB8AC3E}">
        <p14:creationId xmlns:p14="http://schemas.microsoft.com/office/powerpoint/2010/main" val="23708152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13</a:t>
            </a:fld>
            <a:endParaRPr lang="zh-CN" altLang="en-US"/>
          </a:p>
        </p:txBody>
      </p:sp>
    </p:spTree>
    <p:extLst>
      <p:ext uri="{BB962C8B-B14F-4D97-AF65-F5344CB8AC3E}">
        <p14:creationId xmlns:p14="http://schemas.microsoft.com/office/powerpoint/2010/main" val="1729221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14</a:t>
            </a:fld>
            <a:endParaRPr lang="zh-CN" altLang="en-US"/>
          </a:p>
        </p:txBody>
      </p:sp>
    </p:spTree>
    <p:extLst>
      <p:ext uri="{BB962C8B-B14F-4D97-AF65-F5344CB8AC3E}">
        <p14:creationId xmlns:p14="http://schemas.microsoft.com/office/powerpoint/2010/main" val="20615518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15</a:t>
            </a:fld>
            <a:endParaRPr lang="zh-CN" altLang="en-US"/>
          </a:p>
        </p:txBody>
      </p:sp>
    </p:spTree>
    <p:extLst>
      <p:ext uri="{BB962C8B-B14F-4D97-AF65-F5344CB8AC3E}">
        <p14:creationId xmlns:p14="http://schemas.microsoft.com/office/powerpoint/2010/main" val="2611756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16</a:t>
            </a:fld>
            <a:endParaRPr lang="zh-CN" altLang="en-US"/>
          </a:p>
        </p:txBody>
      </p:sp>
    </p:spTree>
    <p:extLst>
      <p:ext uri="{BB962C8B-B14F-4D97-AF65-F5344CB8AC3E}">
        <p14:creationId xmlns:p14="http://schemas.microsoft.com/office/powerpoint/2010/main" val="1134556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17</a:t>
            </a:fld>
            <a:endParaRPr lang="zh-CN" altLang="en-US"/>
          </a:p>
        </p:txBody>
      </p:sp>
    </p:spTree>
    <p:extLst>
      <p:ext uri="{BB962C8B-B14F-4D97-AF65-F5344CB8AC3E}">
        <p14:creationId xmlns:p14="http://schemas.microsoft.com/office/powerpoint/2010/main" val="27096594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18</a:t>
            </a:fld>
            <a:endParaRPr lang="zh-CN" altLang="en-US"/>
          </a:p>
        </p:txBody>
      </p:sp>
    </p:spTree>
    <p:extLst>
      <p:ext uri="{BB962C8B-B14F-4D97-AF65-F5344CB8AC3E}">
        <p14:creationId xmlns:p14="http://schemas.microsoft.com/office/powerpoint/2010/main" val="35745612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19</a:t>
            </a:fld>
            <a:endParaRPr lang="zh-CN" altLang="en-US"/>
          </a:p>
        </p:txBody>
      </p:sp>
    </p:spTree>
    <p:extLst>
      <p:ext uri="{BB962C8B-B14F-4D97-AF65-F5344CB8AC3E}">
        <p14:creationId xmlns:p14="http://schemas.microsoft.com/office/powerpoint/2010/main" val="4223909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2</a:t>
            </a:fld>
            <a:endParaRPr lang="zh-CN" altLang="en-US"/>
          </a:p>
        </p:txBody>
      </p:sp>
    </p:spTree>
    <p:extLst>
      <p:ext uri="{BB962C8B-B14F-4D97-AF65-F5344CB8AC3E}">
        <p14:creationId xmlns:p14="http://schemas.microsoft.com/office/powerpoint/2010/main" val="11296658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20</a:t>
            </a:fld>
            <a:endParaRPr lang="zh-CN" altLang="en-US"/>
          </a:p>
        </p:txBody>
      </p:sp>
    </p:spTree>
    <p:extLst>
      <p:ext uri="{BB962C8B-B14F-4D97-AF65-F5344CB8AC3E}">
        <p14:creationId xmlns:p14="http://schemas.microsoft.com/office/powerpoint/2010/main" val="3694739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21</a:t>
            </a:fld>
            <a:endParaRPr lang="zh-CN" altLang="en-US"/>
          </a:p>
        </p:txBody>
      </p:sp>
    </p:spTree>
    <p:extLst>
      <p:ext uri="{BB962C8B-B14F-4D97-AF65-F5344CB8AC3E}">
        <p14:creationId xmlns:p14="http://schemas.microsoft.com/office/powerpoint/2010/main" val="20934206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E1F137-5558-5F51-DC05-EAD07B8FEA93}"/>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C83695AB-BADC-8706-7906-F64806AB7B1D}"/>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B97FF487-3688-A70E-979B-2455AFEC8795}"/>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9F9C97D5-886A-A963-2B73-6D7A1F15CA9F}"/>
              </a:ext>
            </a:extLst>
          </p:cNvPr>
          <p:cNvSpPr>
            <a:spLocks noGrp="1"/>
          </p:cNvSpPr>
          <p:nvPr>
            <p:ph type="sldNum" sz="quarter" idx="10"/>
          </p:nvPr>
        </p:nvSpPr>
        <p:spPr/>
        <p:txBody>
          <a:bodyPr/>
          <a:lstStyle/>
          <a:p>
            <a:fld id="{E2E3AE05-7DD1-4AF0-924E-BEEA496F3737}" type="slidenum">
              <a:rPr lang="zh-CN" altLang="en-US" smtClean="0"/>
              <a:t>22</a:t>
            </a:fld>
            <a:endParaRPr lang="zh-CN" altLang="en-US"/>
          </a:p>
        </p:txBody>
      </p:sp>
    </p:spTree>
    <p:extLst>
      <p:ext uri="{BB962C8B-B14F-4D97-AF65-F5344CB8AC3E}">
        <p14:creationId xmlns:p14="http://schemas.microsoft.com/office/powerpoint/2010/main" val="852834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3</a:t>
            </a:fld>
            <a:endParaRPr lang="zh-CN" altLang="en-US"/>
          </a:p>
        </p:txBody>
      </p:sp>
    </p:spTree>
    <p:extLst>
      <p:ext uri="{BB962C8B-B14F-4D97-AF65-F5344CB8AC3E}">
        <p14:creationId xmlns:p14="http://schemas.microsoft.com/office/powerpoint/2010/main" val="1962704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4</a:t>
            </a:fld>
            <a:endParaRPr lang="zh-CN" altLang="en-US"/>
          </a:p>
        </p:txBody>
      </p:sp>
    </p:spTree>
    <p:extLst>
      <p:ext uri="{BB962C8B-B14F-4D97-AF65-F5344CB8AC3E}">
        <p14:creationId xmlns:p14="http://schemas.microsoft.com/office/powerpoint/2010/main" val="4112386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5</a:t>
            </a:fld>
            <a:endParaRPr lang="zh-CN" altLang="en-US"/>
          </a:p>
        </p:txBody>
      </p:sp>
    </p:spTree>
    <p:extLst>
      <p:ext uri="{BB962C8B-B14F-4D97-AF65-F5344CB8AC3E}">
        <p14:creationId xmlns:p14="http://schemas.microsoft.com/office/powerpoint/2010/main" val="3276289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6</a:t>
            </a:fld>
            <a:endParaRPr lang="zh-CN" altLang="en-US"/>
          </a:p>
        </p:txBody>
      </p:sp>
    </p:spTree>
    <p:extLst>
      <p:ext uri="{BB962C8B-B14F-4D97-AF65-F5344CB8AC3E}">
        <p14:creationId xmlns:p14="http://schemas.microsoft.com/office/powerpoint/2010/main" val="2092807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7</a:t>
            </a:fld>
            <a:endParaRPr lang="zh-CN" altLang="en-US"/>
          </a:p>
        </p:txBody>
      </p:sp>
    </p:spTree>
    <p:extLst>
      <p:ext uri="{BB962C8B-B14F-4D97-AF65-F5344CB8AC3E}">
        <p14:creationId xmlns:p14="http://schemas.microsoft.com/office/powerpoint/2010/main" val="31016350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8</a:t>
            </a:fld>
            <a:endParaRPr lang="zh-CN" altLang="en-US"/>
          </a:p>
        </p:txBody>
      </p:sp>
    </p:spTree>
    <p:extLst>
      <p:ext uri="{BB962C8B-B14F-4D97-AF65-F5344CB8AC3E}">
        <p14:creationId xmlns:p14="http://schemas.microsoft.com/office/powerpoint/2010/main" val="3510752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9</a:t>
            </a:fld>
            <a:endParaRPr lang="zh-CN" altLang="en-US"/>
          </a:p>
        </p:txBody>
      </p:sp>
    </p:spTree>
    <p:extLst>
      <p:ext uri="{BB962C8B-B14F-4D97-AF65-F5344CB8AC3E}">
        <p14:creationId xmlns:p14="http://schemas.microsoft.com/office/powerpoint/2010/main" val="3610782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81243633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91647152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两项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422119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65280256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3457156"/>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5" r:id="rId4"/>
  </p:sldLayoutIdLst>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7.tiff"/><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rot="10800000">
            <a:off x="0" y="675409"/>
            <a:ext cx="9144000" cy="4475484"/>
            <a:chOff x="0" y="-769623"/>
            <a:chExt cx="9144000" cy="4475484"/>
          </a:xfrm>
        </p:grpSpPr>
        <p:sp>
          <p:nvSpPr>
            <p:cNvPr id="6" name="矩形 5">
              <a:extLst>
                <a:ext uri="{FF2B5EF4-FFF2-40B4-BE49-F238E27FC236}">
                  <a16:creationId xmlns:a16="http://schemas.microsoft.com/office/drawing/2014/main" id="{628B659E-54C1-67A1-3FE7-42FC54A36869}"/>
                </a:ext>
              </a:extLst>
            </p:cNvPr>
            <p:cNvSpPr/>
            <p:nvPr/>
          </p:nvSpPr>
          <p:spPr>
            <a:xfrm>
              <a:off x="0" y="0"/>
              <a:ext cx="9144000" cy="3543300"/>
            </a:xfrm>
            <a:prstGeom prst="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7" name="直角三角形 6">
              <a:extLst>
                <a:ext uri="{FF2B5EF4-FFF2-40B4-BE49-F238E27FC236}">
                  <a16:creationId xmlns:a16="http://schemas.microsoft.com/office/drawing/2014/main" id="{DAE98B8A-947A-105F-301D-B0A7D4F4F01F}"/>
                </a:ext>
              </a:extLst>
            </p:cNvPr>
            <p:cNvSpPr/>
            <p:nvPr/>
          </p:nvSpPr>
          <p:spPr>
            <a:xfrm rot="5400000">
              <a:off x="0" y="-762230"/>
              <a:ext cx="2194790" cy="2194790"/>
            </a:xfrm>
            <a:prstGeom prst="rtTriangle">
              <a:avLst/>
            </a:prstGeom>
            <a:gradFill>
              <a:gsLst>
                <a:gs pos="0">
                  <a:schemeClr val="accent5">
                    <a:lumMod val="50000"/>
                  </a:schemeClr>
                </a:gs>
                <a:gs pos="81000">
                  <a:schemeClr val="accent5">
                    <a:lumMod val="75000"/>
                  </a:schemeClr>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11" name="任意形状 10">
              <a:extLst>
                <a:ext uri="{FF2B5EF4-FFF2-40B4-BE49-F238E27FC236}">
                  <a16:creationId xmlns:a16="http://schemas.microsoft.com/office/drawing/2014/main" id="{7C26AA34-48D2-AA6E-D124-2B843BE27E26}"/>
                </a:ext>
              </a:extLst>
            </p:cNvPr>
            <p:cNvSpPr/>
            <p:nvPr/>
          </p:nvSpPr>
          <p:spPr>
            <a:xfrm>
              <a:off x="2689860" y="3143848"/>
              <a:ext cx="6454140" cy="562013"/>
            </a:xfrm>
            <a:custGeom>
              <a:avLst/>
              <a:gdLst>
                <a:gd name="connsiteX0" fmla="*/ 751830 w 8605520"/>
                <a:gd name="connsiteY0" fmla="*/ 0 h 749350"/>
                <a:gd name="connsiteX1" fmla="*/ 8605520 w 8605520"/>
                <a:gd name="connsiteY1" fmla="*/ 0 h 749350"/>
                <a:gd name="connsiteX2" fmla="*/ 8605520 w 8605520"/>
                <a:gd name="connsiteY2" fmla="*/ 749350 h 749350"/>
                <a:gd name="connsiteX3" fmla="*/ 0 w 8605520"/>
                <a:gd name="connsiteY3" fmla="*/ 749350 h 749350"/>
              </a:gdLst>
              <a:ahLst/>
              <a:cxnLst>
                <a:cxn ang="0">
                  <a:pos x="connsiteX0" y="connsiteY0"/>
                </a:cxn>
                <a:cxn ang="0">
                  <a:pos x="connsiteX1" y="connsiteY1"/>
                </a:cxn>
                <a:cxn ang="0">
                  <a:pos x="connsiteX2" y="connsiteY2"/>
                </a:cxn>
                <a:cxn ang="0">
                  <a:pos x="connsiteX3" y="connsiteY3"/>
                </a:cxn>
              </a:cxnLst>
              <a:rect l="l" t="t" r="r" b="b"/>
              <a:pathLst>
                <a:path w="8605520" h="749350">
                  <a:moveTo>
                    <a:pt x="751830" y="0"/>
                  </a:moveTo>
                  <a:lnTo>
                    <a:pt x="8605520" y="0"/>
                  </a:lnTo>
                  <a:lnTo>
                    <a:pt x="8605520" y="749350"/>
                  </a:lnTo>
                  <a:lnTo>
                    <a:pt x="0" y="749350"/>
                  </a:lnTo>
                  <a:close/>
                </a:path>
              </a:pathLst>
            </a:custGeom>
            <a:gradFill>
              <a:gsLst>
                <a:gs pos="20000">
                  <a:srgbClr val="FFC000"/>
                </a:gs>
                <a:gs pos="100000">
                  <a:schemeClr val="accent4">
                    <a:lumMod val="40000"/>
                    <a:lumOff val="60000"/>
                  </a:schemeClr>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013"/>
            </a:p>
          </p:txBody>
        </p:sp>
        <p:sp>
          <p:nvSpPr>
            <p:cNvPr id="12" name="三角形 11">
              <a:extLst>
                <a:ext uri="{FF2B5EF4-FFF2-40B4-BE49-F238E27FC236}">
                  <a16:creationId xmlns:a16="http://schemas.microsoft.com/office/drawing/2014/main" id="{61ACA1D2-935E-55BF-9B87-48E3701CA2C9}"/>
                </a:ext>
              </a:extLst>
            </p:cNvPr>
            <p:cNvSpPr/>
            <p:nvPr/>
          </p:nvSpPr>
          <p:spPr>
            <a:xfrm rot="10800000">
              <a:off x="2522219" y="3543300"/>
              <a:ext cx="334365" cy="162561"/>
            </a:xfrm>
            <a:prstGeom prs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19" name="任意形状 18">
              <a:extLst>
                <a:ext uri="{FF2B5EF4-FFF2-40B4-BE49-F238E27FC236}">
                  <a16:creationId xmlns:a16="http://schemas.microsoft.com/office/drawing/2014/main" id="{A32EF69F-D5A3-7514-448E-F53CBA33AC91}"/>
                </a:ext>
              </a:extLst>
            </p:cNvPr>
            <p:cNvSpPr/>
            <p:nvPr/>
          </p:nvSpPr>
          <p:spPr>
            <a:xfrm rot="5400000">
              <a:off x="1662819" y="40148"/>
              <a:ext cx="2387529" cy="767987"/>
            </a:xfrm>
            <a:custGeom>
              <a:avLst/>
              <a:gdLst>
                <a:gd name="connsiteX0" fmla="*/ 0 w 2157211"/>
                <a:gd name="connsiteY0" fmla="*/ 1003662 h 1003662"/>
                <a:gd name="connsiteX1" fmla="*/ 0 w 2157211"/>
                <a:gd name="connsiteY1" fmla="*/ 0 h 1003662"/>
                <a:gd name="connsiteX2" fmla="*/ 2157211 w 2157211"/>
                <a:gd name="connsiteY2" fmla="*/ 0 h 1003662"/>
                <a:gd name="connsiteX3" fmla="*/ 1132542 w 2157211"/>
                <a:gd name="connsiteY3" fmla="*/ 1003662 h 1003662"/>
                <a:gd name="connsiteX0" fmla="*/ 1016001 w 3173212"/>
                <a:gd name="connsiteY0" fmla="*/ 1013819 h 1013819"/>
                <a:gd name="connsiteX1" fmla="*/ 0 w 3173212"/>
                <a:gd name="connsiteY1" fmla="*/ 0 h 1013819"/>
                <a:gd name="connsiteX2" fmla="*/ 3173212 w 3173212"/>
                <a:gd name="connsiteY2" fmla="*/ 10157 h 1013819"/>
                <a:gd name="connsiteX3" fmla="*/ 2148543 w 3173212"/>
                <a:gd name="connsiteY3" fmla="*/ 1013819 h 1013819"/>
                <a:gd name="connsiteX4" fmla="*/ 1016001 w 3173212"/>
                <a:gd name="connsiteY4" fmla="*/ 1013819 h 1013819"/>
                <a:gd name="connsiteX0" fmla="*/ 0 w 3193531"/>
                <a:gd name="connsiteY0" fmla="*/ 1013819 h 1013819"/>
                <a:gd name="connsiteX1" fmla="*/ 20319 w 3193531"/>
                <a:gd name="connsiteY1" fmla="*/ 0 h 1013819"/>
                <a:gd name="connsiteX2" fmla="*/ 3193531 w 3193531"/>
                <a:gd name="connsiteY2" fmla="*/ 10157 h 1013819"/>
                <a:gd name="connsiteX3" fmla="*/ 2168862 w 3193531"/>
                <a:gd name="connsiteY3" fmla="*/ 1013819 h 1013819"/>
                <a:gd name="connsiteX4" fmla="*/ 0 w 3193531"/>
                <a:gd name="connsiteY4" fmla="*/ 1013819 h 1013819"/>
                <a:gd name="connsiteX0" fmla="*/ 0 w 3183372"/>
                <a:gd name="connsiteY0" fmla="*/ 1023982 h 1023982"/>
                <a:gd name="connsiteX1" fmla="*/ 10160 w 3183372"/>
                <a:gd name="connsiteY1" fmla="*/ 0 h 1023982"/>
                <a:gd name="connsiteX2" fmla="*/ 3183372 w 3183372"/>
                <a:gd name="connsiteY2" fmla="*/ 10157 h 1023982"/>
                <a:gd name="connsiteX3" fmla="*/ 2158703 w 3183372"/>
                <a:gd name="connsiteY3" fmla="*/ 1013819 h 1023982"/>
                <a:gd name="connsiteX4" fmla="*/ 0 w 3183372"/>
                <a:gd name="connsiteY4" fmla="*/ 1023982 h 1023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83372" h="1023982">
                  <a:moveTo>
                    <a:pt x="0" y="1023982"/>
                  </a:moveTo>
                  <a:cubicBezTo>
                    <a:pt x="3387" y="682655"/>
                    <a:pt x="6773" y="341327"/>
                    <a:pt x="10160" y="0"/>
                  </a:cubicBezTo>
                  <a:lnTo>
                    <a:pt x="3183372" y="10157"/>
                  </a:lnTo>
                  <a:lnTo>
                    <a:pt x="2158703" y="1013819"/>
                  </a:lnTo>
                  <a:lnTo>
                    <a:pt x="0" y="1023982"/>
                  </a:lnTo>
                  <a:close/>
                </a:path>
              </a:pathLst>
            </a:custGeom>
            <a:gradFill>
              <a:gsLst>
                <a:gs pos="20000">
                  <a:srgbClr val="FFC000"/>
                </a:gs>
                <a:gs pos="100000">
                  <a:schemeClr val="accent4">
                    <a:lumMod val="40000"/>
                    <a:lumOff val="60000"/>
                  </a:schemeClr>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013"/>
            </a:p>
          </p:txBody>
        </p:sp>
        <p:sp>
          <p:nvSpPr>
            <p:cNvPr id="14" name="三角形 13">
              <a:extLst>
                <a:ext uri="{FF2B5EF4-FFF2-40B4-BE49-F238E27FC236}">
                  <a16:creationId xmlns:a16="http://schemas.microsoft.com/office/drawing/2014/main" id="{CAA1F63A-1E03-2373-98A6-1A479306A2BB}"/>
                </a:ext>
              </a:extLst>
            </p:cNvPr>
            <p:cNvSpPr/>
            <p:nvPr/>
          </p:nvSpPr>
          <p:spPr>
            <a:xfrm rot="5400000">
              <a:off x="3119720" y="1282435"/>
              <a:ext cx="448712" cy="222236"/>
            </a:xfrm>
            <a:prstGeom prs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grpSp>
      <p:sp>
        <p:nvSpPr>
          <p:cNvPr id="13" name="文本框 12">
            <a:extLst>
              <a:ext uri="{FF2B5EF4-FFF2-40B4-BE49-F238E27FC236}">
                <a16:creationId xmlns:a16="http://schemas.microsoft.com/office/drawing/2014/main" id="{2442E4B3-ACAB-CA65-A1AB-16FAC3400103}"/>
              </a:ext>
            </a:extLst>
          </p:cNvPr>
          <p:cNvSpPr txBox="1"/>
          <p:nvPr/>
        </p:nvSpPr>
        <p:spPr>
          <a:xfrm>
            <a:off x="390542" y="1657274"/>
            <a:ext cx="5190956" cy="646331"/>
          </a:xfrm>
          <a:prstGeom prst="rect">
            <a:avLst/>
          </a:prstGeom>
          <a:noFill/>
        </p:spPr>
        <p:txBody>
          <a:bodyPr wrap="square" rtlCol="0">
            <a:spAutoFit/>
          </a:bodyPr>
          <a:lstStyle/>
          <a:p>
            <a:r>
              <a:rPr kumimoji="1" lang="en-US" altLang="zh-CN" sz="1800" dirty="0">
                <a:solidFill>
                  <a:schemeClr val="bg1"/>
                </a:solidFill>
                <a:latin typeface="思源黑体 CN Heavy" panose="020B0A00000000000000" pitchFamily="34" charset="-122"/>
                <a:ea typeface="思源黑体 CN Heavy" panose="020B0A00000000000000" pitchFamily="34" charset="-122"/>
                <a:sym typeface="思源宋体 CN" panose="02020400000000000000" pitchFamily="18" charset="-122"/>
              </a:rPr>
              <a:t>Speech Title Here Speech Title Here Speech Title Here Speech Title Here</a:t>
            </a:r>
            <a:endParaRPr kumimoji="1" lang="zh-CN" altLang="en-US" sz="1800" dirty="0">
              <a:solidFill>
                <a:schemeClr val="bg1"/>
              </a:solidFill>
              <a:latin typeface="思源黑体 CN Heavy" panose="020B0A00000000000000" pitchFamily="34" charset="-122"/>
              <a:ea typeface="思源黑体 CN Heavy" panose="020B0A00000000000000" pitchFamily="34" charset="-122"/>
              <a:sym typeface="思源宋体 CN" panose="02020400000000000000" pitchFamily="18" charset="-122"/>
            </a:endParaRPr>
          </a:p>
        </p:txBody>
      </p:sp>
      <p:sp>
        <p:nvSpPr>
          <p:cNvPr id="15" name="文本框 14">
            <a:extLst>
              <a:ext uri="{FF2B5EF4-FFF2-40B4-BE49-F238E27FC236}">
                <a16:creationId xmlns:a16="http://schemas.microsoft.com/office/drawing/2014/main" id="{D19C4FF0-F6F2-A6CF-B4E9-B76D7C108D6C}"/>
              </a:ext>
            </a:extLst>
          </p:cNvPr>
          <p:cNvSpPr txBox="1"/>
          <p:nvPr/>
        </p:nvSpPr>
        <p:spPr>
          <a:xfrm>
            <a:off x="246162" y="830743"/>
            <a:ext cx="5873613" cy="253916"/>
          </a:xfrm>
          <a:prstGeom prst="rect">
            <a:avLst/>
          </a:prstGeom>
          <a:noFill/>
        </p:spPr>
        <p:txBody>
          <a:bodyPr wrap="square" rtlCol="0">
            <a:spAutoFit/>
          </a:bodyPr>
          <a:lstStyle/>
          <a:p>
            <a:pPr algn="dist"/>
            <a:r>
              <a:rPr kumimoji="1" lang="en-US" altLang="zh-CN" sz="105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The 8th International Conference on Mechanical, Electric, and Industrial Engineering</a:t>
            </a:r>
          </a:p>
        </p:txBody>
      </p:sp>
      <p:sp>
        <p:nvSpPr>
          <p:cNvPr id="16" name="文本框 15">
            <a:extLst>
              <a:ext uri="{FF2B5EF4-FFF2-40B4-BE49-F238E27FC236}">
                <a16:creationId xmlns:a16="http://schemas.microsoft.com/office/drawing/2014/main" id="{3C611296-F476-8CC0-0759-5916B01DF3CD}"/>
              </a:ext>
            </a:extLst>
          </p:cNvPr>
          <p:cNvSpPr txBox="1"/>
          <p:nvPr/>
        </p:nvSpPr>
        <p:spPr>
          <a:xfrm>
            <a:off x="390542" y="2919569"/>
            <a:ext cx="4839355" cy="498983"/>
          </a:xfrm>
          <a:prstGeom prst="rect">
            <a:avLst/>
          </a:prstGeom>
          <a:noFill/>
        </p:spPr>
        <p:txBody>
          <a:bodyPr wrap="square" rtlCol="0">
            <a:spAutoFit/>
          </a:bodyPr>
          <a:lstStyle/>
          <a:p>
            <a:pPr>
              <a:lnSpc>
                <a:spcPct val="150000"/>
              </a:lnSpc>
            </a:pPr>
            <a:r>
              <a:rPr kumimoji="1" lang="en" altLang="zh-CN" sz="11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Affiliation: </a:t>
            </a:r>
            <a:r>
              <a:rPr kumimoji="1" lang="en-US" altLang="zh-CN" sz="11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department and organization, City, Country</a:t>
            </a:r>
          </a:p>
          <a:p>
            <a:pPr>
              <a:lnSpc>
                <a:spcPct val="150000"/>
              </a:lnSpc>
            </a:pPr>
            <a:endParaRPr kumimoji="1" lang="en" altLang="zh-CN" sz="75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7" name="文本框 16">
            <a:extLst>
              <a:ext uri="{FF2B5EF4-FFF2-40B4-BE49-F238E27FC236}">
                <a16:creationId xmlns:a16="http://schemas.microsoft.com/office/drawing/2014/main" id="{34A7C831-E914-4D7D-4BE4-91355B083855}"/>
              </a:ext>
            </a:extLst>
          </p:cNvPr>
          <p:cNvSpPr txBox="1"/>
          <p:nvPr/>
        </p:nvSpPr>
        <p:spPr>
          <a:xfrm>
            <a:off x="441684" y="2461370"/>
            <a:ext cx="4788214" cy="338554"/>
          </a:xfrm>
          <a:prstGeom prst="rect">
            <a:avLst/>
          </a:prstGeom>
          <a:noFill/>
        </p:spPr>
        <p:txBody>
          <a:bodyPr wrap="square" rtlCol="0">
            <a:spAutoFit/>
          </a:bodyPr>
          <a:lstStyle/>
          <a:p>
            <a:r>
              <a:rPr kumimoji="1" lang="en-US" altLang="zh-CN" sz="1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Speaker</a:t>
            </a:r>
            <a:endParaRPr kumimoji="1" lang="zh-CN" altLang="en-US" sz="1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8" name="圆角矩形 29">
            <a:extLst>
              <a:ext uri="{FF2B5EF4-FFF2-40B4-BE49-F238E27FC236}">
                <a16:creationId xmlns:a16="http://schemas.microsoft.com/office/drawing/2014/main" id="{D627B7FD-2822-093D-C2A2-3B118E5EBAA8}"/>
              </a:ext>
            </a:extLst>
          </p:cNvPr>
          <p:cNvSpPr/>
          <p:nvPr/>
        </p:nvSpPr>
        <p:spPr>
          <a:xfrm>
            <a:off x="441684" y="3490278"/>
            <a:ext cx="2666592" cy="37593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0" name="文本框 19">
            <a:extLst>
              <a:ext uri="{FF2B5EF4-FFF2-40B4-BE49-F238E27FC236}">
                <a16:creationId xmlns:a16="http://schemas.microsoft.com/office/drawing/2014/main" id="{C8B2D059-C5A3-914A-9C6B-64F8440022DB}"/>
              </a:ext>
            </a:extLst>
          </p:cNvPr>
          <p:cNvSpPr txBox="1"/>
          <p:nvPr/>
        </p:nvSpPr>
        <p:spPr>
          <a:xfrm>
            <a:off x="487363" y="3550799"/>
            <a:ext cx="1066318" cy="276999"/>
          </a:xfrm>
          <a:prstGeom prst="rect">
            <a:avLst/>
          </a:prstGeom>
          <a:noFill/>
        </p:spPr>
        <p:txBody>
          <a:bodyPr wrap="none" rtlCol="0">
            <a:spAutoFit/>
          </a:bodyPr>
          <a:lstStyle/>
          <a:p>
            <a:r>
              <a:rPr kumimoji="1" lang="en-US" altLang="zh-CN" sz="1200" b="1"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2025-07-xx</a:t>
            </a:r>
            <a:endParaRPr kumimoji="1" lang="zh-CN" altLang="en-US" sz="1200" b="1"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pic>
        <p:nvPicPr>
          <p:cNvPr id="2" name="Picture 6" descr="MEIE 2025">
            <a:extLst>
              <a:ext uri="{FF2B5EF4-FFF2-40B4-BE49-F238E27FC236}">
                <a16:creationId xmlns:a16="http://schemas.microsoft.com/office/drawing/2014/main" id="{52AD3B73-E7A1-FA3C-AF5D-11B477AD35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951" y="184148"/>
            <a:ext cx="1689172" cy="380064"/>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a:extLst>
              <a:ext uri="{FF2B5EF4-FFF2-40B4-BE49-F238E27FC236}">
                <a16:creationId xmlns:a16="http://schemas.microsoft.com/office/drawing/2014/main" id="{64871115-13AF-4D54-5EC0-408EEEFDE30A}"/>
              </a:ext>
            </a:extLst>
          </p:cNvPr>
          <p:cNvSpPr txBox="1"/>
          <p:nvPr/>
        </p:nvSpPr>
        <p:spPr>
          <a:xfrm>
            <a:off x="1775711" y="3546308"/>
            <a:ext cx="1346779" cy="276999"/>
          </a:xfrm>
          <a:prstGeom prst="rect">
            <a:avLst/>
          </a:prstGeom>
          <a:noFill/>
        </p:spPr>
        <p:txBody>
          <a:bodyPr wrap="none" rtlCol="0">
            <a:spAutoFit/>
          </a:bodyPr>
          <a:lstStyle/>
          <a:p>
            <a:r>
              <a:rPr kumimoji="1" lang="en-US" altLang="zh-CN" sz="1200" b="1"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Taiyuan, China </a:t>
            </a:r>
            <a:endParaRPr kumimoji="1" lang="zh-CN" altLang="en-US" sz="1200" b="1"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pic>
        <p:nvPicPr>
          <p:cNvPr id="4" name="Picture 2">
            <a:extLst>
              <a:ext uri="{FF2B5EF4-FFF2-40B4-BE49-F238E27FC236}">
                <a16:creationId xmlns:a16="http://schemas.microsoft.com/office/drawing/2014/main" id="{AD2A2D1D-54C8-00D0-D901-9A30C5AAD5B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6598" y="139638"/>
            <a:ext cx="2884900" cy="527726"/>
          </a:xfrm>
          <a:prstGeom prst="rect">
            <a:avLst/>
          </a:prstGeom>
          <a:noFill/>
          <a:extLst>
            <a:ext uri="{909E8E84-426E-40DD-AFC4-6F175D3DCCD1}">
              <a14:hiddenFill xmlns:a14="http://schemas.microsoft.com/office/drawing/2010/main">
                <a:solidFill>
                  <a:srgbClr val="FFFFFF"/>
                </a:solidFill>
              </a14:hiddenFill>
            </a:ext>
          </a:extLst>
        </p:spPr>
      </p:pic>
      <p:sp>
        <p:nvSpPr>
          <p:cNvPr id="24" name="菱形 23">
            <a:extLst>
              <a:ext uri="{FF2B5EF4-FFF2-40B4-BE49-F238E27FC236}">
                <a16:creationId xmlns:a16="http://schemas.microsoft.com/office/drawing/2014/main" id="{AA26DC89-8630-2E90-FDC9-E4530567E9D0}"/>
              </a:ext>
            </a:extLst>
          </p:cNvPr>
          <p:cNvSpPr/>
          <p:nvPr/>
        </p:nvSpPr>
        <p:spPr>
          <a:xfrm rot="10800000">
            <a:off x="5506074" y="289560"/>
            <a:ext cx="3895455" cy="4015970"/>
          </a:xfrm>
          <a:prstGeom prst="diamond">
            <a:avLst/>
          </a:prstGeom>
          <a:blipFill dpi="0" rotWithShape="0">
            <a:blip r:embed="rId5" cstate="screen">
              <a:extLst>
                <a:ext uri="{28A0092B-C50C-407E-A947-70E740481C1C}">
                  <a14:useLocalDpi xmlns:a14="http://schemas.microsoft.com/office/drawing/2010/main"/>
                </a:ext>
              </a:extLst>
            </a:blip>
            <a:srcRect/>
            <a:stretch>
              <a:fillRect/>
            </a:stretch>
          </a:blipFill>
          <a:ln w="762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pic>
        <p:nvPicPr>
          <p:cNvPr id="9" name="Picture 4">
            <a:extLst>
              <a:ext uri="{FF2B5EF4-FFF2-40B4-BE49-F238E27FC236}">
                <a16:creationId xmlns:a16="http://schemas.microsoft.com/office/drawing/2014/main" id="{D23C0BA0-7211-3E38-2F52-4D03BE5962E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00800" y="237855"/>
            <a:ext cx="2080260" cy="348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2295871"/>
      </p:ext>
    </p:extLst>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p:transition spd="slow" advTm="300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checkerboard(across)">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linds(horizontal)">
                                      <p:cBhvr>
                                        <p:cTn id="15" dur="500"/>
                                        <p:tgtEl>
                                          <p:spTgt spid="16"/>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blinds(horizontal)">
                                      <p:cBhvr>
                                        <p:cTn id="18" dur="500"/>
                                        <p:tgtEl>
                                          <p:spTgt spid="17"/>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blinds(horizontal)">
                                      <p:cBhvr>
                                        <p:cTn id="21" dur="500"/>
                                        <p:tgtEl>
                                          <p:spTgt spid="18"/>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linds(horizontal)">
                                      <p:cBhvr>
                                        <p:cTn id="24" dur="500"/>
                                        <p:tgtEl>
                                          <p:spTgt spid="20"/>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linds(horizontal)">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6" grpId="0"/>
      <p:bldP spid="17" grpId="0"/>
      <p:bldP spid="18" grpId="0" animBg="1"/>
      <p:bldP spid="20"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E6506B52-0263-2347-86B5-75FB1730422E}"/>
              </a:ext>
            </a:extLst>
          </p:cNvPr>
          <p:cNvGrpSpPr/>
          <p:nvPr/>
        </p:nvGrpSpPr>
        <p:grpSpPr>
          <a:xfrm>
            <a:off x="951869" y="1378407"/>
            <a:ext cx="4028954" cy="2630112"/>
            <a:chOff x="1092921" y="1949422"/>
            <a:chExt cx="5821025" cy="3799981"/>
          </a:xfrm>
        </p:grpSpPr>
        <p:sp>
          <p:nvSpPr>
            <p:cNvPr id="5" name="TextBox 13">
              <a:extLst>
                <a:ext uri="{FF2B5EF4-FFF2-40B4-BE49-F238E27FC236}">
                  <a16:creationId xmlns:a16="http://schemas.microsoft.com/office/drawing/2014/main" id="{CE4E340B-4407-8E4C-B7C4-4C10F503811A}"/>
                </a:ext>
              </a:extLst>
            </p:cNvPr>
            <p:cNvSpPr txBox="1"/>
            <p:nvPr/>
          </p:nvSpPr>
          <p:spPr>
            <a:xfrm>
              <a:off x="1092921" y="5113499"/>
              <a:ext cx="264592" cy="183892"/>
            </a:xfrm>
            <a:prstGeom prst="rect">
              <a:avLst/>
            </a:prstGeom>
            <a:noFill/>
          </p:spPr>
          <p:txBody>
            <a:bodyPr wrap="square" lIns="0" tIns="0" rIns="0" bIns="0" rtlCol="0">
              <a:spAutoFit/>
            </a:bodyPr>
            <a:lstStyle/>
            <a:p>
              <a:pPr algn="just"/>
              <a:r>
                <a:rPr lang="en-US" altLang="zh-CN" sz="827" dirty="0">
                  <a:latin typeface="思源宋体 CN" panose="02020400000000000000" pitchFamily="18" charset="-122"/>
                  <a:ea typeface="思源宋体 CN" panose="02020400000000000000" pitchFamily="18" charset="-122"/>
                  <a:cs typeface="+mn-ea"/>
                  <a:sym typeface="思源宋体 CN" panose="02020400000000000000" pitchFamily="18" charset="-122"/>
                </a:rPr>
                <a:t>100</a:t>
              </a:r>
              <a:endParaRPr lang="zh-CN" altLang="en-US" sz="827" dirty="0">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sp>
          <p:nvSpPr>
            <p:cNvPr id="6" name="TextBox 17">
              <a:extLst>
                <a:ext uri="{FF2B5EF4-FFF2-40B4-BE49-F238E27FC236}">
                  <a16:creationId xmlns:a16="http://schemas.microsoft.com/office/drawing/2014/main" id="{5702FE4B-A676-504C-9A57-81A7F19461EE}"/>
                </a:ext>
              </a:extLst>
            </p:cNvPr>
            <p:cNvSpPr txBox="1"/>
            <p:nvPr/>
          </p:nvSpPr>
          <p:spPr>
            <a:xfrm>
              <a:off x="1092921" y="4661488"/>
              <a:ext cx="264592" cy="183892"/>
            </a:xfrm>
            <a:prstGeom prst="rect">
              <a:avLst/>
            </a:prstGeom>
            <a:noFill/>
          </p:spPr>
          <p:txBody>
            <a:bodyPr wrap="square" lIns="0" tIns="0" rIns="0" bIns="0" rtlCol="0">
              <a:spAutoFit/>
            </a:bodyPr>
            <a:lstStyle/>
            <a:p>
              <a:pPr algn="just"/>
              <a:r>
                <a:rPr lang="en-US" altLang="zh-CN" sz="827" dirty="0">
                  <a:latin typeface="思源宋体 CN" panose="02020400000000000000" pitchFamily="18" charset="-122"/>
                  <a:ea typeface="思源宋体 CN" panose="02020400000000000000" pitchFamily="18" charset="-122"/>
                  <a:cs typeface="+mn-ea"/>
                  <a:sym typeface="思源宋体 CN" panose="02020400000000000000" pitchFamily="18" charset="-122"/>
                </a:rPr>
                <a:t>200</a:t>
              </a:r>
              <a:endParaRPr lang="zh-CN" altLang="en-US" sz="827" dirty="0">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sp>
          <p:nvSpPr>
            <p:cNvPr id="7" name="TextBox 18">
              <a:extLst>
                <a:ext uri="{FF2B5EF4-FFF2-40B4-BE49-F238E27FC236}">
                  <a16:creationId xmlns:a16="http://schemas.microsoft.com/office/drawing/2014/main" id="{90B24862-6AAC-5B48-B313-8C21B4E38B90}"/>
                </a:ext>
              </a:extLst>
            </p:cNvPr>
            <p:cNvSpPr txBox="1"/>
            <p:nvPr/>
          </p:nvSpPr>
          <p:spPr>
            <a:xfrm>
              <a:off x="1092921" y="4209477"/>
              <a:ext cx="264592" cy="183892"/>
            </a:xfrm>
            <a:prstGeom prst="rect">
              <a:avLst/>
            </a:prstGeom>
            <a:noFill/>
          </p:spPr>
          <p:txBody>
            <a:bodyPr wrap="square" lIns="0" tIns="0" rIns="0" bIns="0" rtlCol="0">
              <a:spAutoFit/>
            </a:bodyPr>
            <a:lstStyle/>
            <a:p>
              <a:pPr algn="just"/>
              <a:r>
                <a:rPr lang="en-US" altLang="zh-CN" sz="827" dirty="0">
                  <a:latin typeface="思源宋体 CN" panose="02020400000000000000" pitchFamily="18" charset="-122"/>
                  <a:ea typeface="思源宋体 CN" panose="02020400000000000000" pitchFamily="18" charset="-122"/>
                  <a:cs typeface="+mn-ea"/>
                  <a:sym typeface="思源宋体 CN" panose="02020400000000000000" pitchFamily="18" charset="-122"/>
                </a:rPr>
                <a:t>300</a:t>
              </a:r>
              <a:endParaRPr lang="zh-CN" altLang="en-US" sz="827" dirty="0">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sp>
          <p:nvSpPr>
            <p:cNvPr id="8" name="TextBox 19">
              <a:extLst>
                <a:ext uri="{FF2B5EF4-FFF2-40B4-BE49-F238E27FC236}">
                  <a16:creationId xmlns:a16="http://schemas.microsoft.com/office/drawing/2014/main" id="{CF5FFA84-71C6-5A4F-8B0D-548EA58B812C}"/>
                </a:ext>
              </a:extLst>
            </p:cNvPr>
            <p:cNvSpPr txBox="1"/>
            <p:nvPr/>
          </p:nvSpPr>
          <p:spPr>
            <a:xfrm>
              <a:off x="1092921" y="3757464"/>
              <a:ext cx="264592" cy="183892"/>
            </a:xfrm>
            <a:prstGeom prst="rect">
              <a:avLst/>
            </a:prstGeom>
            <a:noFill/>
          </p:spPr>
          <p:txBody>
            <a:bodyPr wrap="square" lIns="0" tIns="0" rIns="0" bIns="0" rtlCol="0">
              <a:spAutoFit/>
            </a:bodyPr>
            <a:lstStyle/>
            <a:p>
              <a:pPr algn="just"/>
              <a:r>
                <a:rPr lang="en-US" altLang="zh-CN" sz="827" dirty="0">
                  <a:latin typeface="思源宋体 CN" panose="02020400000000000000" pitchFamily="18" charset="-122"/>
                  <a:ea typeface="思源宋体 CN" panose="02020400000000000000" pitchFamily="18" charset="-122"/>
                  <a:cs typeface="+mn-ea"/>
                  <a:sym typeface="思源宋体 CN" panose="02020400000000000000" pitchFamily="18" charset="-122"/>
                </a:rPr>
                <a:t>400</a:t>
              </a:r>
              <a:endParaRPr lang="zh-CN" altLang="en-US" sz="827" dirty="0">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sp>
          <p:nvSpPr>
            <p:cNvPr id="9" name="TextBox 20">
              <a:extLst>
                <a:ext uri="{FF2B5EF4-FFF2-40B4-BE49-F238E27FC236}">
                  <a16:creationId xmlns:a16="http://schemas.microsoft.com/office/drawing/2014/main" id="{DC4EF569-A709-154E-96B5-966459E04001}"/>
                </a:ext>
              </a:extLst>
            </p:cNvPr>
            <p:cNvSpPr txBox="1"/>
            <p:nvPr/>
          </p:nvSpPr>
          <p:spPr>
            <a:xfrm>
              <a:off x="1092921" y="3305455"/>
              <a:ext cx="264592" cy="183892"/>
            </a:xfrm>
            <a:prstGeom prst="rect">
              <a:avLst/>
            </a:prstGeom>
            <a:noFill/>
          </p:spPr>
          <p:txBody>
            <a:bodyPr wrap="square" lIns="0" tIns="0" rIns="0" bIns="0" rtlCol="0">
              <a:spAutoFit/>
            </a:bodyPr>
            <a:lstStyle/>
            <a:p>
              <a:pPr algn="just"/>
              <a:r>
                <a:rPr lang="en-US" altLang="zh-CN" sz="827" dirty="0">
                  <a:latin typeface="思源宋体 CN" panose="02020400000000000000" pitchFamily="18" charset="-122"/>
                  <a:ea typeface="思源宋体 CN" panose="02020400000000000000" pitchFamily="18" charset="-122"/>
                  <a:cs typeface="+mn-ea"/>
                  <a:sym typeface="思源宋体 CN" panose="02020400000000000000" pitchFamily="18" charset="-122"/>
                </a:rPr>
                <a:t>500</a:t>
              </a:r>
              <a:endParaRPr lang="zh-CN" altLang="en-US" sz="827" dirty="0">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sp>
          <p:nvSpPr>
            <p:cNvPr id="10" name="TextBox 21">
              <a:extLst>
                <a:ext uri="{FF2B5EF4-FFF2-40B4-BE49-F238E27FC236}">
                  <a16:creationId xmlns:a16="http://schemas.microsoft.com/office/drawing/2014/main" id="{BFB65099-1DC6-B741-B3DE-938BA31FA173}"/>
                </a:ext>
              </a:extLst>
            </p:cNvPr>
            <p:cNvSpPr txBox="1"/>
            <p:nvPr/>
          </p:nvSpPr>
          <p:spPr>
            <a:xfrm>
              <a:off x="1092921" y="2853444"/>
              <a:ext cx="264592" cy="183892"/>
            </a:xfrm>
            <a:prstGeom prst="rect">
              <a:avLst/>
            </a:prstGeom>
            <a:noFill/>
          </p:spPr>
          <p:txBody>
            <a:bodyPr wrap="square" lIns="0" tIns="0" rIns="0" bIns="0" rtlCol="0">
              <a:spAutoFit/>
            </a:bodyPr>
            <a:lstStyle/>
            <a:p>
              <a:pPr algn="just"/>
              <a:r>
                <a:rPr lang="en-US" altLang="zh-CN" sz="827" dirty="0">
                  <a:latin typeface="思源宋体 CN" panose="02020400000000000000" pitchFamily="18" charset="-122"/>
                  <a:ea typeface="思源宋体 CN" panose="02020400000000000000" pitchFamily="18" charset="-122"/>
                  <a:cs typeface="+mn-ea"/>
                  <a:sym typeface="思源宋体 CN" panose="02020400000000000000" pitchFamily="18" charset="-122"/>
                </a:rPr>
                <a:t>600</a:t>
              </a:r>
              <a:endParaRPr lang="zh-CN" altLang="en-US" sz="827" dirty="0">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sp>
          <p:nvSpPr>
            <p:cNvPr id="11" name="TextBox 22">
              <a:extLst>
                <a:ext uri="{FF2B5EF4-FFF2-40B4-BE49-F238E27FC236}">
                  <a16:creationId xmlns:a16="http://schemas.microsoft.com/office/drawing/2014/main" id="{FB126746-FD1E-DC44-8347-072BC7E67D18}"/>
                </a:ext>
              </a:extLst>
            </p:cNvPr>
            <p:cNvSpPr txBox="1"/>
            <p:nvPr/>
          </p:nvSpPr>
          <p:spPr>
            <a:xfrm>
              <a:off x="1092921" y="2393786"/>
              <a:ext cx="264592" cy="183892"/>
            </a:xfrm>
            <a:prstGeom prst="rect">
              <a:avLst/>
            </a:prstGeom>
            <a:noFill/>
          </p:spPr>
          <p:txBody>
            <a:bodyPr wrap="square" lIns="0" tIns="0" rIns="0" bIns="0" rtlCol="0">
              <a:spAutoFit/>
            </a:bodyPr>
            <a:lstStyle/>
            <a:p>
              <a:pPr algn="just"/>
              <a:r>
                <a:rPr lang="en-US" altLang="zh-CN" sz="827" dirty="0">
                  <a:latin typeface="思源宋体 CN" panose="02020400000000000000" pitchFamily="18" charset="-122"/>
                  <a:ea typeface="思源宋体 CN" panose="02020400000000000000" pitchFamily="18" charset="-122"/>
                  <a:cs typeface="+mn-ea"/>
                  <a:sym typeface="思源宋体 CN" panose="02020400000000000000" pitchFamily="18" charset="-122"/>
                </a:rPr>
                <a:t>700</a:t>
              </a:r>
              <a:endParaRPr lang="zh-CN" altLang="en-US" sz="827" dirty="0">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grpSp>
          <p:nvGrpSpPr>
            <p:cNvPr id="12" name="组合 11">
              <a:extLst>
                <a:ext uri="{FF2B5EF4-FFF2-40B4-BE49-F238E27FC236}">
                  <a16:creationId xmlns:a16="http://schemas.microsoft.com/office/drawing/2014/main" id="{CA8201BB-4826-D046-B0BD-E3E362A87C70}"/>
                </a:ext>
              </a:extLst>
            </p:cNvPr>
            <p:cNvGrpSpPr/>
            <p:nvPr/>
          </p:nvGrpSpPr>
          <p:grpSpPr>
            <a:xfrm>
              <a:off x="1445714" y="2034246"/>
              <a:ext cx="5468232" cy="3616089"/>
              <a:chOff x="1126939" y="1350372"/>
              <a:chExt cx="4464496" cy="2952328"/>
            </a:xfrm>
          </p:grpSpPr>
          <p:cxnSp>
            <p:nvCxnSpPr>
              <p:cNvPr id="15" name="直接连接符 3">
                <a:extLst>
                  <a:ext uri="{FF2B5EF4-FFF2-40B4-BE49-F238E27FC236}">
                    <a16:creationId xmlns:a16="http://schemas.microsoft.com/office/drawing/2014/main" id="{F8986583-0646-4545-99E7-A0C7E86C1E76}"/>
                  </a:ext>
                </a:extLst>
              </p:cNvPr>
              <p:cNvCxnSpPr/>
              <p:nvPr/>
            </p:nvCxnSpPr>
            <p:spPr>
              <a:xfrm>
                <a:off x="1126939" y="4302700"/>
                <a:ext cx="4464496" cy="0"/>
              </a:xfrm>
              <a:prstGeom prst="line">
                <a:avLst/>
              </a:prstGeom>
              <a:ln w="6350">
                <a:solidFill>
                  <a:schemeClr val="bg1">
                    <a:lumMod val="6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5">
                <a:extLst>
                  <a:ext uri="{FF2B5EF4-FFF2-40B4-BE49-F238E27FC236}">
                    <a16:creationId xmlns:a16="http://schemas.microsoft.com/office/drawing/2014/main" id="{F200FC80-F597-AC4B-BDBA-4269B7C9D5D6}"/>
                  </a:ext>
                </a:extLst>
              </p:cNvPr>
              <p:cNvCxnSpPr/>
              <p:nvPr/>
            </p:nvCxnSpPr>
            <p:spPr>
              <a:xfrm>
                <a:off x="1126939" y="3933659"/>
                <a:ext cx="4464496" cy="0"/>
              </a:xfrm>
              <a:prstGeom prst="line">
                <a:avLst/>
              </a:prstGeom>
              <a:ln w="6350">
                <a:solidFill>
                  <a:schemeClr val="bg1">
                    <a:lumMod val="6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6">
                <a:extLst>
                  <a:ext uri="{FF2B5EF4-FFF2-40B4-BE49-F238E27FC236}">
                    <a16:creationId xmlns:a16="http://schemas.microsoft.com/office/drawing/2014/main" id="{8DB0AEF9-1355-ED40-AE8E-E8CE4A711754}"/>
                  </a:ext>
                </a:extLst>
              </p:cNvPr>
              <p:cNvCxnSpPr/>
              <p:nvPr/>
            </p:nvCxnSpPr>
            <p:spPr>
              <a:xfrm>
                <a:off x="1126939" y="3564618"/>
                <a:ext cx="4464496" cy="0"/>
              </a:xfrm>
              <a:prstGeom prst="line">
                <a:avLst/>
              </a:prstGeom>
              <a:ln w="6350">
                <a:solidFill>
                  <a:schemeClr val="bg1">
                    <a:lumMod val="6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7">
                <a:extLst>
                  <a:ext uri="{FF2B5EF4-FFF2-40B4-BE49-F238E27FC236}">
                    <a16:creationId xmlns:a16="http://schemas.microsoft.com/office/drawing/2014/main" id="{3AD33632-FB18-054F-AD96-568E4F470396}"/>
                  </a:ext>
                </a:extLst>
              </p:cNvPr>
              <p:cNvCxnSpPr/>
              <p:nvPr/>
            </p:nvCxnSpPr>
            <p:spPr>
              <a:xfrm>
                <a:off x="1126939" y="3195577"/>
                <a:ext cx="4464496" cy="0"/>
              </a:xfrm>
              <a:prstGeom prst="line">
                <a:avLst/>
              </a:prstGeom>
              <a:ln w="6350">
                <a:solidFill>
                  <a:schemeClr val="bg1">
                    <a:lumMod val="6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8">
                <a:extLst>
                  <a:ext uri="{FF2B5EF4-FFF2-40B4-BE49-F238E27FC236}">
                    <a16:creationId xmlns:a16="http://schemas.microsoft.com/office/drawing/2014/main" id="{2880ED6B-22DF-5140-B1C7-5579F0163089}"/>
                  </a:ext>
                </a:extLst>
              </p:cNvPr>
              <p:cNvCxnSpPr/>
              <p:nvPr/>
            </p:nvCxnSpPr>
            <p:spPr>
              <a:xfrm>
                <a:off x="1126939" y="2826536"/>
                <a:ext cx="4464496" cy="0"/>
              </a:xfrm>
              <a:prstGeom prst="line">
                <a:avLst/>
              </a:prstGeom>
              <a:ln w="6350">
                <a:solidFill>
                  <a:schemeClr val="bg1">
                    <a:lumMod val="6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9">
                <a:extLst>
                  <a:ext uri="{FF2B5EF4-FFF2-40B4-BE49-F238E27FC236}">
                    <a16:creationId xmlns:a16="http://schemas.microsoft.com/office/drawing/2014/main" id="{94E80ED2-EDDE-974F-9CAE-5C9AA40E19F4}"/>
                  </a:ext>
                </a:extLst>
              </p:cNvPr>
              <p:cNvCxnSpPr/>
              <p:nvPr/>
            </p:nvCxnSpPr>
            <p:spPr>
              <a:xfrm>
                <a:off x="1126939" y="2457495"/>
                <a:ext cx="4464496" cy="0"/>
              </a:xfrm>
              <a:prstGeom prst="line">
                <a:avLst/>
              </a:prstGeom>
              <a:ln w="6350">
                <a:solidFill>
                  <a:schemeClr val="bg1">
                    <a:lumMod val="6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10">
                <a:extLst>
                  <a:ext uri="{FF2B5EF4-FFF2-40B4-BE49-F238E27FC236}">
                    <a16:creationId xmlns:a16="http://schemas.microsoft.com/office/drawing/2014/main" id="{365C1373-5EF9-5A49-86C6-3F8B7D87B0FA}"/>
                  </a:ext>
                </a:extLst>
              </p:cNvPr>
              <p:cNvCxnSpPr/>
              <p:nvPr/>
            </p:nvCxnSpPr>
            <p:spPr>
              <a:xfrm>
                <a:off x="1126939" y="2088454"/>
                <a:ext cx="4464496" cy="0"/>
              </a:xfrm>
              <a:prstGeom prst="line">
                <a:avLst/>
              </a:prstGeom>
              <a:ln w="6350">
                <a:solidFill>
                  <a:schemeClr val="bg1">
                    <a:lumMod val="6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11">
                <a:extLst>
                  <a:ext uri="{FF2B5EF4-FFF2-40B4-BE49-F238E27FC236}">
                    <a16:creationId xmlns:a16="http://schemas.microsoft.com/office/drawing/2014/main" id="{FF04ADDD-0399-1441-9E6F-AA4B86778A7E}"/>
                  </a:ext>
                </a:extLst>
              </p:cNvPr>
              <p:cNvCxnSpPr/>
              <p:nvPr/>
            </p:nvCxnSpPr>
            <p:spPr>
              <a:xfrm>
                <a:off x="1126939" y="1719413"/>
                <a:ext cx="4464496" cy="0"/>
              </a:xfrm>
              <a:prstGeom prst="line">
                <a:avLst/>
              </a:prstGeom>
              <a:ln w="6350">
                <a:solidFill>
                  <a:schemeClr val="bg1">
                    <a:lumMod val="6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3">
                <a:extLst>
                  <a:ext uri="{FF2B5EF4-FFF2-40B4-BE49-F238E27FC236}">
                    <a16:creationId xmlns:a16="http://schemas.microsoft.com/office/drawing/2014/main" id="{328B47CD-B7F8-7544-A299-F023CD09FA6C}"/>
                  </a:ext>
                </a:extLst>
              </p:cNvPr>
              <p:cNvCxnSpPr/>
              <p:nvPr/>
            </p:nvCxnSpPr>
            <p:spPr>
              <a:xfrm>
                <a:off x="1126939" y="1350372"/>
                <a:ext cx="4464496" cy="0"/>
              </a:xfrm>
              <a:prstGeom prst="line">
                <a:avLst/>
              </a:prstGeom>
              <a:ln w="6350">
                <a:solidFill>
                  <a:schemeClr val="bg1">
                    <a:lumMod val="65000"/>
                    <a:alpha val="30000"/>
                  </a:schemeClr>
                </a:solidFill>
              </a:ln>
            </p:spPr>
            <p:style>
              <a:lnRef idx="1">
                <a:schemeClr val="accent1"/>
              </a:lnRef>
              <a:fillRef idx="0">
                <a:schemeClr val="accent1"/>
              </a:fillRef>
              <a:effectRef idx="0">
                <a:schemeClr val="accent1"/>
              </a:effectRef>
              <a:fontRef idx="minor">
                <a:schemeClr val="tx1"/>
              </a:fontRef>
            </p:style>
          </p:cxnSp>
        </p:grpSp>
        <p:sp>
          <p:nvSpPr>
            <p:cNvPr id="13" name="TextBox 24">
              <a:extLst>
                <a:ext uri="{FF2B5EF4-FFF2-40B4-BE49-F238E27FC236}">
                  <a16:creationId xmlns:a16="http://schemas.microsoft.com/office/drawing/2014/main" id="{9D0B7012-06CC-2C48-9AF7-5222ABF911C0}"/>
                </a:ext>
              </a:extLst>
            </p:cNvPr>
            <p:cNvSpPr txBox="1"/>
            <p:nvPr/>
          </p:nvSpPr>
          <p:spPr>
            <a:xfrm>
              <a:off x="1092921" y="1949422"/>
              <a:ext cx="264592" cy="183892"/>
            </a:xfrm>
            <a:prstGeom prst="rect">
              <a:avLst/>
            </a:prstGeom>
            <a:noFill/>
          </p:spPr>
          <p:txBody>
            <a:bodyPr wrap="square" lIns="0" tIns="0" rIns="0" bIns="0" rtlCol="0">
              <a:spAutoFit/>
            </a:bodyPr>
            <a:lstStyle/>
            <a:p>
              <a:pPr algn="just"/>
              <a:r>
                <a:rPr lang="en-US" altLang="zh-CN" sz="827" dirty="0">
                  <a:latin typeface="思源宋体 CN" panose="02020400000000000000" pitchFamily="18" charset="-122"/>
                  <a:ea typeface="思源宋体 CN" panose="02020400000000000000" pitchFamily="18" charset="-122"/>
                  <a:cs typeface="+mn-ea"/>
                  <a:sym typeface="思源宋体 CN" panose="02020400000000000000" pitchFamily="18" charset="-122"/>
                </a:rPr>
                <a:t>800</a:t>
              </a:r>
              <a:endParaRPr lang="zh-CN" altLang="en-US" sz="827" dirty="0">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sp>
          <p:nvSpPr>
            <p:cNvPr id="14" name="TextBox 25">
              <a:extLst>
                <a:ext uri="{FF2B5EF4-FFF2-40B4-BE49-F238E27FC236}">
                  <a16:creationId xmlns:a16="http://schemas.microsoft.com/office/drawing/2014/main" id="{11612B25-0835-0A4F-8FF9-25F880600457}"/>
                </a:ext>
              </a:extLst>
            </p:cNvPr>
            <p:cNvSpPr txBox="1"/>
            <p:nvPr/>
          </p:nvSpPr>
          <p:spPr>
            <a:xfrm>
              <a:off x="1092921" y="5565511"/>
              <a:ext cx="264592" cy="183892"/>
            </a:xfrm>
            <a:prstGeom prst="rect">
              <a:avLst/>
            </a:prstGeom>
            <a:noFill/>
          </p:spPr>
          <p:txBody>
            <a:bodyPr wrap="square" lIns="0" tIns="0" rIns="0" bIns="0" rtlCol="0">
              <a:spAutoFit/>
            </a:bodyPr>
            <a:lstStyle/>
            <a:p>
              <a:pPr algn="just"/>
              <a:r>
                <a:rPr lang="en-US" altLang="zh-CN" sz="827" dirty="0">
                  <a:latin typeface="思源宋体 CN" panose="02020400000000000000" pitchFamily="18" charset="-122"/>
                  <a:ea typeface="思源宋体 CN" panose="02020400000000000000" pitchFamily="18" charset="-122"/>
                  <a:cs typeface="+mn-ea"/>
                  <a:sym typeface="思源宋体 CN" panose="02020400000000000000" pitchFamily="18" charset="-122"/>
                </a:rPr>
                <a:t>0</a:t>
              </a:r>
              <a:endParaRPr lang="zh-CN" altLang="en-US" sz="827" dirty="0">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grpSp>
      <p:sp>
        <p:nvSpPr>
          <p:cNvPr id="24" name="Cube 111">
            <a:extLst>
              <a:ext uri="{FF2B5EF4-FFF2-40B4-BE49-F238E27FC236}">
                <a16:creationId xmlns:a16="http://schemas.microsoft.com/office/drawing/2014/main" id="{11480993-2FDA-D046-915C-67559E581D7D}"/>
              </a:ext>
            </a:extLst>
          </p:cNvPr>
          <p:cNvSpPr/>
          <p:nvPr/>
        </p:nvSpPr>
        <p:spPr>
          <a:xfrm>
            <a:off x="4039502" y="1764591"/>
            <a:ext cx="431651" cy="208009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dirty="0">
              <a:latin typeface="思源宋体 CN" panose="02020400000000000000" pitchFamily="18" charset="-122"/>
              <a:ea typeface="思源宋体 CN" panose="02020400000000000000" pitchFamily="18" charset="-122"/>
              <a:cs typeface="Bebas Neue" charset="0"/>
              <a:sym typeface="思源宋体 CN" panose="02020400000000000000" pitchFamily="18" charset="-122"/>
            </a:endParaRPr>
          </a:p>
        </p:txBody>
      </p:sp>
      <p:sp>
        <p:nvSpPr>
          <p:cNvPr id="25" name="Cube 96">
            <a:extLst>
              <a:ext uri="{FF2B5EF4-FFF2-40B4-BE49-F238E27FC236}">
                <a16:creationId xmlns:a16="http://schemas.microsoft.com/office/drawing/2014/main" id="{7BB2BBC0-DDBC-1544-AC3E-1C04B96195B7}"/>
              </a:ext>
            </a:extLst>
          </p:cNvPr>
          <p:cNvSpPr/>
          <p:nvPr/>
        </p:nvSpPr>
        <p:spPr>
          <a:xfrm>
            <a:off x="1562610" y="1764591"/>
            <a:ext cx="431651" cy="208009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dirty="0">
              <a:latin typeface="思源宋体 CN" panose="02020400000000000000" pitchFamily="18" charset="-122"/>
              <a:ea typeface="思源宋体 CN" panose="02020400000000000000" pitchFamily="18" charset="-122"/>
              <a:cs typeface="Bebas Neue" charset="0"/>
              <a:sym typeface="思源宋体 CN" panose="02020400000000000000" pitchFamily="18" charset="-122"/>
            </a:endParaRPr>
          </a:p>
        </p:txBody>
      </p:sp>
      <p:sp>
        <p:nvSpPr>
          <p:cNvPr id="26" name="Cube 103">
            <a:extLst>
              <a:ext uri="{FF2B5EF4-FFF2-40B4-BE49-F238E27FC236}">
                <a16:creationId xmlns:a16="http://schemas.microsoft.com/office/drawing/2014/main" id="{980B74DF-857C-654F-AB01-472D22E53051}"/>
              </a:ext>
            </a:extLst>
          </p:cNvPr>
          <p:cNvSpPr/>
          <p:nvPr/>
        </p:nvSpPr>
        <p:spPr>
          <a:xfrm>
            <a:off x="2388241" y="1764591"/>
            <a:ext cx="431651" cy="208009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dirty="0">
              <a:latin typeface="思源宋体 CN" panose="02020400000000000000" pitchFamily="18" charset="-122"/>
              <a:ea typeface="思源宋体 CN" panose="02020400000000000000" pitchFamily="18" charset="-122"/>
              <a:cs typeface="Bebas Neue" charset="0"/>
              <a:sym typeface="思源宋体 CN" panose="02020400000000000000" pitchFamily="18" charset="-122"/>
            </a:endParaRPr>
          </a:p>
        </p:txBody>
      </p:sp>
      <p:sp>
        <p:nvSpPr>
          <p:cNvPr id="27" name="Cube 107">
            <a:extLst>
              <a:ext uri="{FF2B5EF4-FFF2-40B4-BE49-F238E27FC236}">
                <a16:creationId xmlns:a16="http://schemas.microsoft.com/office/drawing/2014/main" id="{7A07C45F-9D96-8146-BD5A-BE239A200B3F}"/>
              </a:ext>
            </a:extLst>
          </p:cNvPr>
          <p:cNvSpPr/>
          <p:nvPr/>
        </p:nvSpPr>
        <p:spPr>
          <a:xfrm>
            <a:off x="3213871" y="1764591"/>
            <a:ext cx="431651" cy="208009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dirty="0">
              <a:latin typeface="思源宋体 CN" panose="02020400000000000000" pitchFamily="18" charset="-122"/>
              <a:ea typeface="思源宋体 CN" panose="02020400000000000000" pitchFamily="18" charset="-122"/>
              <a:cs typeface="Bebas Neue" charset="0"/>
              <a:sym typeface="思源宋体 CN" panose="02020400000000000000" pitchFamily="18" charset="-122"/>
            </a:endParaRPr>
          </a:p>
        </p:txBody>
      </p:sp>
      <p:sp>
        <p:nvSpPr>
          <p:cNvPr id="28" name="Cube 109">
            <a:extLst>
              <a:ext uri="{FF2B5EF4-FFF2-40B4-BE49-F238E27FC236}">
                <a16:creationId xmlns:a16="http://schemas.microsoft.com/office/drawing/2014/main" id="{5DFCC4DC-FE65-ED42-8EEA-A23690E34B5E}"/>
              </a:ext>
            </a:extLst>
          </p:cNvPr>
          <p:cNvSpPr/>
          <p:nvPr/>
        </p:nvSpPr>
        <p:spPr>
          <a:xfrm>
            <a:off x="4053173" y="3211806"/>
            <a:ext cx="408795" cy="632031"/>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tIns="216000" rtlCol="0" anchor="t"/>
          <a:lstStyle/>
          <a:p>
            <a:pPr algn="ctr"/>
            <a:r>
              <a:rPr lang="en-US" sz="900" dirty="0">
                <a:latin typeface="思源宋体 CN" panose="02020400000000000000" pitchFamily="18" charset="-122"/>
                <a:ea typeface="思源宋体 CN" panose="02020400000000000000" pitchFamily="18" charset="-122"/>
                <a:cs typeface="Arial" panose="020B0604020202020204" pitchFamily="34" charset="0"/>
                <a:sym typeface="思源宋体 CN" panose="02020400000000000000" pitchFamily="18" charset="-122"/>
              </a:rPr>
              <a:t>30</a:t>
            </a:r>
            <a:r>
              <a:rPr lang="en-US" sz="750" dirty="0">
                <a:latin typeface="思源宋体 CN" panose="02020400000000000000" pitchFamily="18" charset="-122"/>
                <a:ea typeface="思源宋体 CN" panose="02020400000000000000" pitchFamily="18" charset="-122"/>
                <a:cs typeface="Arial" panose="020B0604020202020204" pitchFamily="34" charset="0"/>
                <a:sym typeface="思源宋体 CN" panose="02020400000000000000" pitchFamily="18" charset="-122"/>
              </a:rPr>
              <a:t>%</a:t>
            </a:r>
            <a:endParaRPr lang="en-US" sz="900" dirty="0">
              <a:latin typeface="思源宋体 CN" panose="02020400000000000000" pitchFamily="18" charset="-122"/>
              <a:ea typeface="思源宋体 CN" panose="02020400000000000000" pitchFamily="18" charset="-122"/>
              <a:cs typeface="Arial" panose="020B0604020202020204" pitchFamily="34" charset="0"/>
              <a:sym typeface="思源宋体 CN" panose="02020400000000000000" pitchFamily="18" charset="-122"/>
            </a:endParaRPr>
          </a:p>
        </p:txBody>
      </p:sp>
      <p:sp>
        <p:nvSpPr>
          <p:cNvPr id="29" name="Cube 97">
            <a:extLst>
              <a:ext uri="{FF2B5EF4-FFF2-40B4-BE49-F238E27FC236}">
                <a16:creationId xmlns:a16="http://schemas.microsoft.com/office/drawing/2014/main" id="{6E612B01-5B22-0342-94CD-A264E3A21CCA}"/>
              </a:ext>
            </a:extLst>
          </p:cNvPr>
          <p:cNvSpPr/>
          <p:nvPr/>
        </p:nvSpPr>
        <p:spPr>
          <a:xfrm>
            <a:off x="1576282" y="2532505"/>
            <a:ext cx="408795" cy="1311332"/>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tIns="216000" rtlCol="0" anchor="t"/>
          <a:lstStyle/>
          <a:p>
            <a:pPr algn="ctr"/>
            <a:r>
              <a:rPr lang="en-US" sz="900" dirty="0">
                <a:latin typeface="思源宋体 CN" panose="02020400000000000000" pitchFamily="18" charset="-122"/>
                <a:ea typeface="思源宋体 CN" panose="02020400000000000000" pitchFamily="18" charset="-122"/>
                <a:cs typeface="Arial" panose="020B0604020202020204" pitchFamily="34" charset="0"/>
                <a:sym typeface="思源宋体 CN" panose="02020400000000000000" pitchFamily="18" charset="-122"/>
              </a:rPr>
              <a:t>60</a:t>
            </a:r>
            <a:r>
              <a:rPr lang="en-US" sz="750" dirty="0">
                <a:latin typeface="思源宋体 CN" panose="02020400000000000000" pitchFamily="18" charset="-122"/>
                <a:ea typeface="思源宋体 CN" panose="02020400000000000000" pitchFamily="18" charset="-122"/>
                <a:cs typeface="Arial" panose="020B0604020202020204" pitchFamily="34" charset="0"/>
                <a:sym typeface="思源宋体 CN" panose="02020400000000000000" pitchFamily="18" charset="-122"/>
              </a:rPr>
              <a:t>%</a:t>
            </a:r>
            <a:endParaRPr lang="en-US" sz="900" dirty="0">
              <a:latin typeface="思源宋体 CN" panose="02020400000000000000" pitchFamily="18" charset="-122"/>
              <a:ea typeface="思源宋体 CN" panose="02020400000000000000" pitchFamily="18" charset="-122"/>
              <a:cs typeface="Arial" panose="020B0604020202020204" pitchFamily="34" charset="0"/>
              <a:sym typeface="思源宋体 CN" panose="02020400000000000000" pitchFamily="18" charset="-122"/>
            </a:endParaRPr>
          </a:p>
        </p:txBody>
      </p:sp>
      <p:sp>
        <p:nvSpPr>
          <p:cNvPr id="30" name="Cube 101">
            <a:extLst>
              <a:ext uri="{FF2B5EF4-FFF2-40B4-BE49-F238E27FC236}">
                <a16:creationId xmlns:a16="http://schemas.microsoft.com/office/drawing/2014/main" id="{27C2E4DB-CC4B-BB49-95D5-02561216DDA5}"/>
              </a:ext>
            </a:extLst>
          </p:cNvPr>
          <p:cNvSpPr/>
          <p:nvPr/>
        </p:nvSpPr>
        <p:spPr>
          <a:xfrm>
            <a:off x="2394207" y="2958059"/>
            <a:ext cx="408795" cy="885778"/>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tIns="216000" rtlCol="0" anchor="t"/>
          <a:lstStyle/>
          <a:p>
            <a:pPr algn="ctr"/>
            <a:r>
              <a:rPr lang="en-US" sz="900" dirty="0">
                <a:latin typeface="思源宋体 CN" panose="02020400000000000000" pitchFamily="18" charset="-122"/>
                <a:ea typeface="思源宋体 CN" panose="02020400000000000000" pitchFamily="18" charset="-122"/>
                <a:cs typeface="Arial" panose="020B0604020202020204" pitchFamily="34" charset="0"/>
                <a:sym typeface="思源宋体 CN" panose="02020400000000000000" pitchFamily="18" charset="-122"/>
              </a:rPr>
              <a:t>40</a:t>
            </a:r>
            <a:r>
              <a:rPr lang="en-US" sz="750" dirty="0">
                <a:latin typeface="思源宋体 CN" panose="02020400000000000000" pitchFamily="18" charset="-122"/>
                <a:ea typeface="思源宋体 CN" panose="02020400000000000000" pitchFamily="18" charset="-122"/>
                <a:cs typeface="Arial" panose="020B0604020202020204" pitchFamily="34" charset="0"/>
                <a:sym typeface="思源宋体 CN" panose="02020400000000000000" pitchFamily="18" charset="-122"/>
              </a:rPr>
              <a:t>%</a:t>
            </a:r>
            <a:endParaRPr lang="en-US" sz="900" dirty="0">
              <a:latin typeface="思源宋体 CN" panose="02020400000000000000" pitchFamily="18" charset="-122"/>
              <a:ea typeface="思源宋体 CN" panose="02020400000000000000" pitchFamily="18" charset="-122"/>
              <a:cs typeface="Arial" panose="020B0604020202020204" pitchFamily="34" charset="0"/>
              <a:sym typeface="思源宋体 CN" panose="02020400000000000000" pitchFamily="18" charset="-122"/>
            </a:endParaRPr>
          </a:p>
        </p:txBody>
      </p:sp>
      <p:sp>
        <p:nvSpPr>
          <p:cNvPr id="31" name="Cube 105">
            <a:extLst>
              <a:ext uri="{FF2B5EF4-FFF2-40B4-BE49-F238E27FC236}">
                <a16:creationId xmlns:a16="http://schemas.microsoft.com/office/drawing/2014/main" id="{B8DD9300-EE01-E041-AC35-F8BA1F53F5E2}"/>
              </a:ext>
            </a:extLst>
          </p:cNvPr>
          <p:cNvSpPr/>
          <p:nvPr/>
        </p:nvSpPr>
        <p:spPr>
          <a:xfrm>
            <a:off x="3219838" y="2095598"/>
            <a:ext cx="408795" cy="1748239"/>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tIns="216000" rtlCol="0" anchor="t"/>
          <a:lstStyle/>
          <a:p>
            <a:pPr algn="ctr"/>
            <a:r>
              <a:rPr lang="en-US" sz="900" dirty="0">
                <a:latin typeface="思源宋体 CN" panose="02020400000000000000" pitchFamily="18" charset="-122"/>
                <a:ea typeface="思源宋体 CN" panose="02020400000000000000" pitchFamily="18" charset="-122"/>
                <a:cs typeface="Arial" panose="020B0604020202020204" pitchFamily="34" charset="0"/>
                <a:sym typeface="思源宋体 CN" panose="02020400000000000000" pitchFamily="18" charset="-122"/>
              </a:rPr>
              <a:t>86</a:t>
            </a:r>
            <a:r>
              <a:rPr lang="en-US" sz="750" dirty="0">
                <a:latin typeface="思源宋体 CN" panose="02020400000000000000" pitchFamily="18" charset="-122"/>
                <a:ea typeface="思源宋体 CN" panose="02020400000000000000" pitchFamily="18" charset="-122"/>
                <a:cs typeface="Arial" panose="020B0604020202020204" pitchFamily="34" charset="0"/>
                <a:sym typeface="思源宋体 CN" panose="02020400000000000000" pitchFamily="18" charset="-122"/>
              </a:rPr>
              <a:t>%</a:t>
            </a:r>
            <a:endParaRPr lang="en-US" sz="900" dirty="0">
              <a:latin typeface="思源宋体 CN" panose="02020400000000000000" pitchFamily="18" charset="-122"/>
              <a:ea typeface="思源宋体 CN" panose="02020400000000000000" pitchFamily="18" charset="-122"/>
              <a:cs typeface="Arial" panose="020B0604020202020204" pitchFamily="34" charset="0"/>
              <a:sym typeface="思源宋体 CN" panose="02020400000000000000" pitchFamily="18" charset="-122"/>
            </a:endParaRPr>
          </a:p>
        </p:txBody>
      </p:sp>
      <p:sp>
        <p:nvSpPr>
          <p:cNvPr id="32" name="圆角矩形 31">
            <a:extLst>
              <a:ext uri="{FF2B5EF4-FFF2-40B4-BE49-F238E27FC236}">
                <a16:creationId xmlns:a16="http://schemas.microsoft.com/office/drawing/2014/main" id="{7BA651AF-8872-8D48-8A83-088AB928ADFC}"/>
              </a:ext>
            </a:extLst>
          </p:cNvPr>
          <p:cNvSpPr/>
          <p:nvPr/>
        </p:nvSpPr>
        <p:spPr>
          <a:xfrm>
            <a:off x="5397073" y="1510744"/>
            <a:ext cx="432014" cy="432014"/>
          </a:xfrm>
          <a:prstGeom prst="roundRect">
            <a:avLst/>
          </a:prstGeom>
          <a:gradFill>
            <a:gsLst>
              <a:gs pos="0">
                <a:schemeClr val="accent5">
                  <a:lumMod val="60000"/>
                  <a:lumOff val="40000"/>
                </a:schemeClr>
              </a:gs>
              <a:gs pos="81000">
                <a:schemeClr val="accent5">
                  <a:lumMod val="75000"/>
                </a:scheme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013"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1</a:t>
            </a:r>
            <a:endParaRPr kumimoji="1" lang="zh-CN" altLang="en-US" sz="1013"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3" name="文本框 32">
            <a:extLst>
              <a:ext uri="{FF2B5EF4-FFF2-40B4-BE49-F238E27FC236}">
                <a16:creationId xmlns:a16="http://schemas.microsoft.com/office/drawing/2014/main" id="{C5148EF5-AAA4-D24F-868D-C928136B92AC}"/>
              </a:ext>
            </a:extLst>
          </p:cNvPr>
          <p:cNvSpPr txBox="1"/>
          <p:nvPr/>
        </p:nvSpPr>
        <p:spPr>
          <a:xfrm>
            <a:off x="5972591" y="1496187"/>
            <a:ext cx="2602787" cy="483466"/>
          </a:xfrm>
          <a:prstGeom prst="rect">
            <a:avLst/>
          </a:prstGeom>
          <a:noFill/>
        </p:spPr>
        <p:txBody>
          <a:bodyPr wrap="square" rtlCol="0">
            <a:spAutoFit/>
          </a:bodyPr>
          <a:lstStyle/>
          <a:p>
            <a:pPr>
              <a:lnSpc>
                <a:spcPct val="150000"/>
              </a:lnSpc>
            </a:pPr>
            <a:r>
              <a:rPr kumimoji="1"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感谢您使用我们的</a:t>
            </a:r>
            <a:r>
              <a:rPr kumimoji="1"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模板，请在此输入您需要的文字内容，感谢您使用我们的</a:t>
            </a:r>
            <a:r>
              <a:rPr kumimoji="1"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a:t>
            </a:r>
          </a:p>
        </p:txBody>
      </p:sp>
      <p:sp>
        <p:nvSpPr>
          <p:cNvPr id="34" name="圆角矩形 33">
            <a:extLst>
              <a:ext uri="{FF2B5EF4-FFF2-40B4-BE49-F238E27FC236}">
                <a16:creationId xmlns:a16="http://schemas.microsoft.com/office/drawing/2014/main" id="{DB9D95DD-4044-AB43-B28D-BA54575D5364}"/>
              </a:ext>
            </a:extLst>
          </p:cNvPr>
          <p:cNvSpPr/>
          <p:nvPr/>
        </p:nvSpPr>
        <p:spPr>
          <a:xfrm>
            <a:off x="5397073" y="2457117"/>
            <a:ext cx="432014" cy="432014"/>
          </a:xfrm>
          <a:prstGeom prst="roundRect">
            <a:avLst/>
          </a:prstGeom>
          <a:gradFill>
            <a:gsLst>
              <a:gs pos="0">
                <a:schemeClr val="accent5">
                  <a:lumMod val="60000"/>
                  <a:lumOff val="40000"/>
                </a:schemeClr>
              </a:gs>
              <a:gs pos="81000">
                <a:schemeClr val="accent5">
                  <a:lumMod val="75000"/>
                </a:scheme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013"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2</a:t>
            </a:r>
            <a:endParaRPr kumimoji="1" lang="zh-CN" altLang="en-US" sz="1013"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5" name="文本框 34">
            <a:extLst>
              <a:ext uri="{FF2B5EF4-FFF2-40B4-BE49-F238E27FC236}">
                <a16:creationId xmlns:a16="http://schemas.microsoft.com/office/drawing/2014/main" id="{48996A9B-316B-F84E-BA8F-1BB41C90AA79}"/>
              </a:ext>
            </a:extLst>
          </p:cNvPr>
          <p:cNvSpPr txBox="1"/>
          <p:nvPr/>
        </p:nvSpPr>
        <p:spPr>
          <a:xfrm>
            <a:off x="5972591" y="2442559"/>
            <a:ext cx="2602787" cy="483466"/>
          </a:xfrm>
          <a:prstGeom prst="rect">
            <a:avLst/>
          </a:prstGeom>
          <a:noFill/>
        </p:spPr>
        <p:txBody>
          <a:bodyPr wrap="square" rtlCol="0">
            <a:spAutoFit/>
          </a:bodyPr>
          <a:lstStyle/>
          <a:p>
            <a:pPr>
              <a:lnSpc>
                <a:spcPct val="150000"/>
              </a:lnSpc>
            </a:pPr>
            <a:r>
              <a:rPr kumimoji="1"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感谢您使用我们的</a:t>
            </a:r>
            <a:r>
              <a:rPr kumimoji="1"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模板，请在此输入您需要的文字内容，感谢您使用我们的</a:t>
            </a:r>
            <a:r>
              <a:rPr kumimoji="1"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a:t>
            </a:r>
          </a:p>
        </p:txBody>
      </p:sp>
      <p:sp>
        <p:nvSpPr>
          <p:cNvPr id="36" name="圆角矩形 35">
            <a:extLst>
              <a:ext uri="{FF2B5EF4-FFF2-40B4-BE49-F238E27FC236}">
                <a16:creationId xmlns:a16="http://schemas.microsoft.com/office/drawing/2014/main" id="{E5ECB539-1DDB-3F41-A573-9D741F16F536}"/>
              </a:ext>
            </a:extLst>
          </p:cNvPr>
          <p:cNvSpPr/>
          <p:nvPr/>
        </p:nvSpPr>
        <p:spPr>
          <a:xfrm>
            <a:off x="5397073" y="3397287"/>
            <a:ext cx="432014" cy="432014"/>
          </a:xfrm>
          <a:prstGeom prst="roundRect">
            <a:avLst/>
          </a:prstGeom>
          <a:gradFill>
            <a:gsLst>
              <a:gs pos="0">
                <a:schemeClr val="accent5">
                  <a:lumMod val="60000"/>
                  <a:lumOff val="40000"/>
                </a:schemeClr>
              </a:gs>
              <a:gs pos="81000">
                <a:schemeClr val="accent5">
                  <a:lumMod val="75000"/>
                </a:scheme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013"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3</a:t>
            </a:r>
            <a:endParaRPr kumimoji="1" lang="zh-CN" altLang="en-US" sz="1013"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7" name="文本框 36">
            <a:extLst>
              <a:ext uri="{FF2B5EF4-FFF2-40B4-BE49-F238E27FC236}">
                <a16:creationId xmlns:a16="http://schemas.microsoft.com/office/drawing/2014/main" id="{25F805E5-A33B-4849-962E-BCC0787D307E}"/>
              </a:ext>
            </a:extLst>
          </p:cNvPr>
          <p:cNvSpPr txBox="1"/>
          <p:nvPr/>
        </p:nvSpPr>
        <p:spPr>
          <a:xfrm>
            <a:off x="5972591" y="3382729"/>
            <a:ext cx="2602787" cy="483466"/>
          </a:xfrm>
          <a:prstGeom prst="rect">
            <a:avLst/>
          </a:prstGeom>
          <a:noFill/>
        </p:spPr>
        <p:txBody>
          <a:bodyPr wrap="square" rtlCol="0">
            <a:spAutoFit/>
          </a:bodyPr>
          <a:lstStyle/>
          <a:p>
            <a:pPr>
              <a:lnSpc>
                <a:spcPct val="150000"/>
              </a:lnSpc>
            </a:pPr>
            <a:r>
              <a:rPr kumimoji="1"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感谢您使用我们的</a:t>
            </a:r>
            <a:r>
              <a:rPr kumimoji="1"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模板，请在此输入您需要的文字内容，感谢您使用我们的</a:t>
            </a:r>
            <a:r>
              <a:rPr kumimoji="1"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a:t>
            </a:r>
          </a:p>
        </p:txBody>
      </p:sp>
      <p:grpSp>
        <p:nvGrpSpPr>
          <p:cNvPr id="38" name="组合 37"/>
          <p:cNvGrpSpPr/>
          <p:nvPr/>
        </p:nvGrpSpPr>
        <p:grpSpPr>
          <a:xfrm>
            <a:off x="1830871" y="236665"/>
            <a:ext cx="6961300" cy="4591021"/>
            <a:chOff x="1830871" y="236665"/>
            <a:chExt cx="6961300" cy="4591021"/>
          </a:xfrm>
        </p:grpSpPr>
        <p:grpSp>
          <p:nvGrpSpPr>
            <p:cNvPr id="39" name="组合 38"/>
            <p:cNvGrpSpPr/>
            <p:nvPr/>
          </p:nvGrpSpPr>
          <p:grpSpPr>
            <a:xfrm>
              <a:off x="1830871" y="236665"/>
              <a:ext cx="5567774" cy="461665"/>
              <a:chOff x="1713594" y="147014"/>
              <a:chExt cx="5567774" cy="461665"/>
            </a:xfrm>
          </p:grpSpPr>
          <p:sp>
            <p:nvSpPr>
              <p:cNvPr id="44" name="文本框 43">
                <a:extLst>
                  <a:ext uri="{FF2B5EF4-FFF2-40B4-BE49-F238E27FC236}">
                    <a16:creationId xmlns:a16="http://schemas.microsoft.com/office/drawing/2014/main" id="{3EBE0331-A95A-1B47-9146-69401457EC6F}"/>
                  </a:ext>
                </a:extLst>
              </p:cNvPr>
              <p:cNvSpPr txBox="1"/>
              <p:nvPr/>
            </p:nvSpPr>
            <p:spPr>
              <a:xfrm>
                <a:off x="1713594" y="147014"/>
                <a:ext cx="5567774" cy="461665"/>
              </a:xfrm>
              <a:prstGeom prst="rect">
                <a:avLst/>
              </a:prstGeom>
              <a:noFill/>
            </p:spPr>
            <p:txBody>
              <a:bodyPr wrap="square" rtlCol="0">
                <a:spAutoFit/>
              </a:bodyPr>
              <a:lstStyle/>
              <a:p>
                <a:pPr algn="ctr"/>
                <a:r>
                  <a:rPr kumimoji="1" lang="zh-CN" altLang="en-US" sz="240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完成情况汇报</a:t>
                </a:r>
                <a:endParaRPr kumimoji="1" lang="zh-CN" altLang="en-US" sz="24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45" name="组合 44"/>
              <p:cNvGrpSpPr/>
              <p:nvPr/>
            </p:nvGrpSpPr>
            <p:grpSpPr>
              <a:xfrm>
                <a:off x="3021012" y="321061"/>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50" name="椭圆 49"/>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椭圆 50"/>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椭圆 51"/>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6" name="组合 45"/>
              <p:cNvGrpSpPr/>
              <p:nvPr/>
            </p:nvGrpSpPr>
            <p:grpSpPr>
              <a:xfrm>
                <a:off x="5529447" y="321062"/>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47" name="椭圆 46"/>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椭圆 47"/>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椭圆 48"/>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40" name="组合 39">
              <a:extLst>
                <a:ext uri="{FF2B5EF4-FFF2-40B4-BE49-F238E27FC236}">
                  <a16:creationId xmlns:a16="http://schemas.microsoft.com/office/drawing/2014/main" id="{396328A5-38E0-709C-4970-6E054E31C590}"/>
                </a:ext>
              </a:extLst>
            </p:cNvPr>
            <p:cNvGrpSpPr/>
            <p:nvPr/>
          </p:nvGrpSpPr>
          <p:grpSpPr>
            <a:xfrm>
              <a:off x="8277110" y="4704623"/>
              <a:ext cx="515061" cy="123063"/>
              <a:chOff x="10972799" y="6306457"/>
              <a:chExt cx="813443" cy="194356"/>
            </a:xfrm>
          </p:grpSpPr>
          <p:sp>
            <p:nvSpPr>
              <p:cNvPr id="41" name="任意多边形: 形状 19">
                <a:extLst>
                  <a:ext uri="{FF2B5EF4-FFF2-40B4-BE49-F238E27FC236}">
                    <a16:creationId xmlns:a16="http://schemas.microsoft.com/office/drawing/2014/main" id="{04BC1FFB-F402-48DE-18CA-7183C80F4182}"/>
                  </a:ext>
                </a:extLst>
              </p:cNvPr>
              <p:cNvSpPr/>
              <p:nvPr/>
            </p:nvSpPr>
            <p:spPr>
              <a:xfrm>
                <a:off x="10972799" y="6306457"/>
                <a:ext cx="194356" cy="194356"/>
              </a:xfrm>
              <a:custGeom>
                <a:avLst/>
                <a:gdLst>
                  <a:gd name="connsiteX0" fmla="*/ 122257 w 244514"/>
                  <a:gd name="connsiteY0" fmla="*/ 0 h 244514"/>
                  <a:gd name="connsiteX1" fmla="*/ 244514 w 244514"/>
                  <a:gd name="connsiteY1" fmla="*/ 122257 h 244514"/>
                  <a:gd name="connsiteX2" fmla="*/ 122257 w 244514"/>
                  <a:gd name="connsiteY2" fmla="*/ 244514 h 244514"/>
                  <a:gd name="connsiteX3" fmla="*/ 0 w 244514"/>
                  <a:gd name="connsiteY3" fmla="*/ 122257 h 244514"/>
                  <a:gd name="connsiteX4" fmla="*/ 122257 w 244514"/>
                  <a:gd name="connsiteY4" fmla="*/ 0 h 244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514" h="244514">
                    <a:moveTo>
                      <a:pt x="122257" y="0"/>
                    </a:moveTo>
                    <a:cubicBezTo>
                      <a:pt x="189778" y="0"/>
                      <a:pt x="244514" y="54736"/>
                      <a:pt x="244514" y="122257"/>
                    </a:cubicBezTo>
                    <a:cubicBezTo>
                      <a:pt x="244514" y="189778"/>
                      <a:pt x="189778" y="244514"/>
                      <a:pt x="122257" y="244514"/>
                    </a:cubicBezTo>
                    <a:cubicBezTo>
                      <a:pt x="54736" y="244514"/>
                      <a:pt x="0" y="189778"/>
                      <a:pt x="0" y="122257"/>
                    </a:cubicBezTo>
                    <a:cubicBezTo>
                      <a:pt x="0" y="54736"/>
                      <a:pt x="54736" y="0"/>
                      <a:pt x="122257" y="0"/>
                    </a:cubicBezTo>
                    <a:close/>
                  </a:path>
                </a:pathLst>
              </a:custGeom>
              <a:solidFill>
                <a:srgbClr val="4C404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42" name="椭圆 41">
                <a:extLst>
                  <a:ext uri="{FF2B5EF4-FFF2-40B4-BE49-F238E27FC236}">
                    <a16:creationId xmlns:a16="http://schemas.microsoft.com/office/drawing/2014/main" id="{7AFB0375-004B-B9C6-38C3-82B0F62D8848}"/>
                  </a:ext>
                </a:extLst>
              </p:cNvPr>
              <p:cNvSpPr/>
              <p:nvPr/>
            </p:nvSpPr>
            <p:spPr>
              <a:xfrm>
                <a:off x="11282344"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43" name="椭圆 42">
                <a:extLst>
                  <a:ext uri="{FF2B5EF4-FFF2-40B4-BE49-F238E27FC236}">
                    <a16:creationId xmlns:a16="http://schemas.microsoft.com/office/drawing/2014/main" id="{35FCBF3F-BBE8-2A38-8527-59FD65D2F77F}"/>
                  </a:ext>
                </a:extLst>
              </p:cNvPr>
              <p:cNvSpPr/>
              <p:nvPr/>
            </p:nvSpPr>
            <p:spPr>
              <a:xfrm>
                <a:off x="11591887"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spTree>
    <p:extLst>
      <p:ext uri="{BB962C8B-B14F-4D97-AF65-F5344CB8AC3E}">
        <p14:creationId xmlns:p14="http://schemas.microsoft.com/office/powerpoint/2010/main" val="122551150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dissolve">
                                      <p:cBhvr>
                                        <p:cTn id="10" dur="500"/>
                                        <p:tgtEl>
                                          <p:spTgt spid="2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dissolve">
                                      <p:cBhvr>
                                        <p:cTn id="13" dur="500"/>
                                        <p:tgtEl>
                                          <p:spTgt spid="2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dissolve">
                                      <p:cBhvr>
                                        <p:cTn id="16" dur="500"/>
                                        <p:tgtEl>
                                          <p:spTgt spid="2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dissolve">
                                      <p:cBhvr>
                                        <p:cTn id="19" dur="500"/>
                                        <p:tgtEl>
                                          <p:spTgt spid="2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dissolve">
                                      <p:cBhvr>
                                        <p:cTn id="22" dur="500"/>
                                        <p:tgtEl>
                                          <p:spTgt spid="2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dissolve">
                                      <p:cBhvr>
                                        <p:cTn id="25" dur="500"/>
                                        <p:tgtEl>
                                          <p:spTgt spid="2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dissolve">
                                      <p:cBhvr>
                                        <p:cTn id="28" dur="500"/>
                                        <p:tgtEl>
                                          <p:spTgt spid="3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dissolve">
                                      <p:cBhvr>
                                        <p:cTn id="31" dur="500"/>
                                        <p:tgtEl>
                                          <p:spTgt spid="3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dissolve">
                                      <p:cBhvr>
                                        <p:cTn id="34" dur="500"/>
                                        <p:tgtEl>
                                          <p:spTgt spid="32"/>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dissolve">
                                      <p:cBhvr>
                                        <p:cTn id="37" dur="500"/>
                                        <p:tgtEl>
                                          <p:spTgt spid="33"/>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dissolve">
                                      <p:cBhvr>
                                        <p:cTn id="40" dur="500"/>
                                        <p:tgtEl>
                                          <p:spTgt spid="34"/>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dissolve">
                                      <p:cBhvr>
                                        <p:cTn id="43" dur="500"/>
                                        <p:tgtEl>
                                          <p:spTgt spid="35"/>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36"/>
                                        </p:tgtEl>
                                        <p:attrNameLst>
                                          <p:attrName>style.visibility</p:attrName>
                                        </p:attrNameLst>
                                      </p:cBhvr>
                                      <p:to>
                                        <p:strVal val="visible"/>
                                      </p:to>
                                    </p:set>
                                    <p:animEffect transition="in" filter="dissolve">
                                      <p:cBhvr>
                                        <p:cTn id="46" dur="500"/>
                                        <p:tgtEl>
                                          <p:spTgt spid="36"/>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dissolve">
                                      <p:cBhvr>
                                        <p:cTn id="4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28" grpId="0" animBg="1"/>
      <p:bldP spid="29" grpId="0" animBg="1"/>
      <p:bldP spid="30" grpId="0" animBg="1"/>
      <p:bldP spid="31" grpId="0" animBg="1"/>
      <p:bldP spid="32" grpId="0" animBg="1"/>
      <p:bldP spid="33" grpId="0"/>
      <p:bldP spid="34" grpId="0" animBg="1"/>
      <p:bldP spid="35" grpId="0"/>
      <p:bldP spid="36" grpId="0" animBg="1"/>
      <p:bldP spid="3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饼形 3">
            <a:extLst>
              <a:ext uri="{FF2B5EF4-FFF2-40B4-BE49-F238E27FC236}">
                <a16:creationId xmlns:a16="http://schemas.microsoft.com/office/drawing/2014/main" id="{11CB89E6-1B86-B547-90E7-79C0123B1E86}"/>
              </a:ext>
            </a:extLst>
          </p:cNvPr>
          <p:cNvSpPr/>
          <p:nvPr/>
        </p:nvSpPr>
        <p:spPr>
          <a:xfrm>
            <a:off x="5429828" y="1174871"/>
            <a:ext cx="2514600" cy="2551729"/>
          </a:xfrm>
          <a:prstGeom prst="pie">
            <a:avLst>
              <a:gd name="adj1" fmla="val 2366469"/>
              <a:gd name="adj2" fmla="val 17035787"/>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solidFill>
                <a:schemeClr val="tx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 name="饼形 4">
            <a:extLst>
              <a:ext uri="{FF2B5EF4-FFF2-40B4-BE49-F238E27FC236}">
                <a16:creationId xmlns:a16="http://schemas.microsoft.com/office/drawing/2014/main" id="{0A97A5FA-3A37-6646-B1F1-5E5AEB867ACD}"/>
              </a:ext>
            </a:extLst>
          </p:cNvPr>
          <p:cNvSpPr/>
          <p:nvPr/>
        </p:nvSpPr>
        <p:spPr>
          <a:xfrm>
            <a:off x="5529999" y="1167165"/>
            <a:ext cx="2514600" cy="2551729"/>
          </a:xfrm>
          <a:prstGeom prst="pie">
            <a:avLst>
              <a:gd name="adj1" fmla="val 0"/>
              <a:gd name="adj2" fmla="val 2364327"/>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solidFill>
                <a:schemeClr val="tx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6" name="饼形 5">
            <a:extLst>
              <a:ext uri="{FF2B5EF4-FFF2-40B4-BE49-F238E27FC236}">
                <a16:creationId xmlns:a16="http://schemas.microsoft.com/office/drawing/2014/main" id="{195FF392-9E81-C64F-BC72-DBFDEFC98636}"/>
              </a:ext>
            </a:extLst>
          </p:cNvPr>
          <p:cNvSpPr/>
          <p:nvPr/>
        </p:nvSpPr>
        <p:spPr>
          <a:xfrm>
            <a:off x="5537705" y="1105521"/>
            <a:ext cx="2514600" cy="2551729"/>
          </a:xfrm>
          <a:prstGeom prst="pie">
            <a:avLst>
              <a:gd name="adj1" fmla="val 17035259"/>
              <a:gd name="adj2" fmla="val 2157220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solidFill>
                <a:schemeClr val="tx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7" name="文本框 6">
            <a:extLst>
              <a:ext uri="{FF2B5EF4-FFF2-40B4-BE49-F238E27FC236}">
                <a16:creationId xmlns:a16="http://schemas.microsoft.com/office/drawing/2014/main" id="{19A0F7F4-979E-6D40-B1B0-35547A46C652}"/>
              </a:ext>
            </a:extLst>
          </p:cNvPr>
          <p:cNvSpPr txBox="1"/>
          <p:nvPr/>
        </p:nvSpPr>
        <p:spPr>
          <a:xfrm>
            <a:off x="7142354" y="1815458"/>
            <a:ext cx="625492" cy="415498"/>
          </a:xfrm>
          <a:prstGeom prst="rect">
            <a:avLst/>
          </a:prstGeom>
          <a:noFill/>
        </p:spPr>
        <p:txBody>
          <a:bodyPr wrap="none" rtlCol="0">
            <a:spAutoFit/>
          </a:bodyPr>
          <a:lstStyle/>
          <a:p>
            <a:r>
              <a:rPr kumimoji="1" lang="en-US" altLang="zh-CN" sz="2100" dirty="0">
                <a:solidFill>
                  <a:schemeClr val="tx1">
                    <a:lumMod val="65000"/>
                    <a:lumOff val="35000"/>
                  </a:schemeClr>
                </a:solidFill>
                <a:latin typeface="思源宋体 CN" panose="02020400000000000000" pitchFamily="18" charset="-122"/>
                <a:ea typeface="思源宋体 CN" panose="02020400000000000000" pitchFamily="18" charset="-122"/>
                <a:sym typeface="思源宋体 CN" panose="02020400000000000000" pitchFamily="18" charset="-122"/>
              </a:rPr>
              <a:t>27</a:t>
            </a:r>
            <a:r>
              <a:rPr kumimoji="1" lang="en-US" altLang="zh-CN" sz="1200" dirty="0">
                <a:solidFill>
                  <a:schemeClr val="tx1">
                    <a:lumMod val="65000"/>
                    <a:lumOff val="35000"/>
                  </a:schemeClr>
                </a:solidFill>
                <a:latin typeface="思源宋体 CN" panose="02020400000000000000" pitchFamily="18" charset="-122"/>
                <a:ea typeface="思源宋体 CN" panose="02020400000000000000" pitchFamily="18" charset="-122"/>
                <a:sym typeface="思源宋体 CN" panose="02020400000000000000" pitchFamily="18" charset="-122"/>
              </a:rPr>
              <a:t>%</a:t>
            </a:r>
            <a:endParaRPr kumimoji="1" lang="zh-CN" altLang="en-US" sz="2100" dirty="0">
              <a:solidFill>
                <a:schemeClr val="tx1">
                  <a:lumMod val="65000"/>
                  <a:lumOff val="3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8" name="文本框 7">
            <a:extLst>
              <a:ext uri="{FF2B5EF4-FFF2-40B4-BE49-F238E27FC236}">
                <a16:creationId xmlns:a16="http://schemas.microsoft.com/office/drawing/2014/main" id="{45C3F579-AA15-F84D-9144-0A72DF3FC103}"/>
              </a:ext>
            </a:extLst>
          </p:cNvPr>
          <p:cNvSpPr txBox="1"/>
          <p:nvPr/>
        </p:nvSpPr>
        <p:spPr>
          <a:xfrm>
            <a:off x="7343388" y="2498427"/>
            <a:ext cx="604653" cy="415498"/>
          </a:xfrm>
          <a:prstGeom prst="rect">
            <a:avLst/>
          </a:prstGeom>
          <a:noFill/>
        </p:spPr>
        <p:txBody>
          <a:bodyPr wrap="none" rtlCol="0">
            <a:spAutoFit/>
          </a:bodyPr>
          <a:lstStyle/>
          <a:p>
            <a:r>
              <a:rPr kumimoji="1" lang="en-US" altLang="zh-CN" sz="210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16</a:t>
            </a:r>
            <a:r>
              <a:rPr kumimoji="1" lang="en-US" altLang="zh-CN" sz="120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a:t>
            </a:r>
            <a:endParaRPr kumimoji="1" lang="zh-CN" altLang="en-US" sz="21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9" name="文本框 8">
            <a:extLst>
              <a:ext uri="{FF2B5EF4-FFF2-40B4-BE49-F238E27FC236}">
                <a16:creationId xmlns:a16="http://schemas.microsoft.com/office/drawing/2014/main" id="{AE11F451-A8AA-F649-A644-8C7B0BA6378C}"/>
              </a:ext>
            </a:extLst>
          </p:cNvPr>
          <p:cNvSpPr txBox="1"/>
          <p:nvPr/>
        </p:nvSpPr>
        <p:spPr>
          <a:xfrm>
            <a:off x="5668801" y="2044199"/>
            <a:ext cx="865943" cy="600164"/>
          </a:xfrm>
          <a:prstGeom prst="rect">
            <a:avLst/>
          </a:prstGeom>
          <a:noFill/>
        </p:spPr>
        <p:txBody>
          <a:bodyPr wrap="none" rtlCol="0">
            <a:spAutoFit/>
          </a:bodyPr>
          <a:lstStyle/>
          <a:p>
            <a:r>
              <a:rPr kumimoji="1" lang="en-US" altLang="zh-CN" sz="33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78</a:t>
            </a:r>
            <a:r>
              <a:rPr kumimoji="1" lang="en-US" altLang="zh-CN" sz="18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a:t>
            </a:r>
            <a:endParaRPr kumimoji="1" lang="zh-CN" altLang="en-US" sz="36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0" name="文本框 9">
            <a:extLst>
              <a:ext uri="{FF2B5EF4-FFF2-40B4-BE49-F238E27FC236}">
                <a16:creationId xmlns:a16="http://schemas.microsoft.com/office/drawing/2014/main" id="{2DE9E668-37D6-0649-8787-CA29EFBF72BB}"/>
              </a:ext>
            </a:extLst>
          </p:cNvPr>
          <p:cNvSpPr txBox="1"/>
          <p:nvPr/>
        </p:nvSpPr>
        <p:spPr>
          <a:xfrm>
            <a:off x="1032668" y="1606492"/>
            <a:ext cx="3313560" cy="587469"/>
          </a:xfrm>
          <a:prstGeom prst="rect">
            <a:avLst/>
          </a:prstGeom>
          <a:noFill/>
        </p:spPr>
        <p:txBody>
          <a:bodyPr wrap="square" rtlCol="0">
            <a:spAutoFit/>
          </a:bodyPr>
          <a:lstStyle/>
          <a:p>
            <a:pPr marL="128588" indent="-128588">
              <a:lnSpc>
                <a:spcPct val="130000"/>
              </a:lnSpc>
              <a:buFont typeface="Arial" panose="020B0604020202020204" pitchFamily="34" charset="0"/>
              <a:buChar char="•"/>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您的内容打在这里，或者通过复制您的文本后，在此框中选择粘贴，并选择只保留文字您的内容打在这里，或者通过复制您的文本后，在此框中选择粘贴。</a:t>
            </a:r>
          </a:p>
        </p:txBody>
      </p:sp>
      <p:sp>
        <p:nvSpPr>
          <p:cNvPr id="11" name="文本框 10">
            <a:extLst>
              <a:ext uri="{FF2B5EF4-FFF2-40B4-BE49-F238E27FC236}">
                <a16:creationId xmlns:a16="http://schemas.microsoft.com/office/drawing/2014/main" id="{762B5759-A396-1F43-BB22-ABEFA803789F}"/>
              </a:ext>
            </a:extLst>
          </p:cNvPr>
          <p:cNvSpPr txBox="1"/>
          <p:nvPr/>
        </p:nvSpPr>
        <p:spPr>
          <a:xfrm>
            <a:off x="1172120" y="1353037"/>
            <a:ext cx="1412329" cy="307777"/>
          </a:xfrm>
          <a:prstGeom prst="rect">
            <a:avLst/>
          </a:prstGeom>
          <a:noFill/>
        </p:spPr>
        <p:txBody>
          <a:bodyPr wrap="square" rtlCol="0">
            <a:spAutoFit/>
          </a:bodyPr>
          <a:lstStyle/>
          <a:p>
            <a:r>
              <a:rPr kumimoji="1" lang="zh-CN" altLang="en-US" sz="1400" b="1">
                <a:solidFill>
                  <a:srgbClr val="01527F"/>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标</a:t>
            </a:r>
            <a:r>
              <a:rPr kumimoji="1" lang="zh-CN" altLang="en-US" sz="1400" b="1" dirty="0">
                <a:solidFill>
                  <a:srgbClr val="01527F"/>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题文字内容</a:t>
            </a:r>
          </a:p>
        </p:txBody>
      </p:sp>
      <p:sp>
        <p:nvSpPr>
          <p:cNvPr id="12" name="文本框 11">
            <a:extLst>
              <a:ext uri="{FF2B5EF4-FFF2-40B4-BE49-F238E27FC236}">
                <a16:creationId xmlns:a16="http://schemas.microsoft.com/office/drawing/2014/main" id="{4FB69AD6-1169-2E49-B520-6DB4F19DAC5C}"/>
              </a:ext>
            </a:extLst>
          </p:cNvPr>
          <p:cNvSpPr txBox="1"/>
          <p:nvPr/>
        </p:nvSpPr>
        <p:spPr>
          <a:xfrm>
            <a:off x="1032668" y="2758110"/>
            <a:ext cx="3313560" cy="422423"/>
          </a:xfrm>
          <a:prstGeom prst="rect">
            <a:avLst/>
          </a:prstGeom>
          <a:noFill/>
        </p:spPr>
        <p:txBody>
          <a:bodyPr wrap="square" rtlCol="0">
            <a:spAutoFit/>
          </a:bodyPr>
          <a:lstStyle/>
          <a:p>
            <a:pPr marL="128588" indent="-128588">
              <a:lnSpc>
                <a:spcPct val="130000"/>
              </a:lnSpc>
              <a:buFont typeface="Arial" panose="020B0604020202020204" pitchFamily="34" charset="0"/>
              <a:buChar char="•"/>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在此框中选择粘贴，并选择只保留文字您的内容打在这里，或者通过复制您的文本后，在此框中选择粘贴，并选择只保留文字。</a:t>
            </a:r>
          </a:p>
        </p:txBody>
      </p:sp>
      <p:sp>
        <p:nvSpPr>
          <p:cNvPr id="13" name="文本框 12">
            <a:extLst>
              <a:ext uri="{FF2B5EF4-FFF2-40B4-BE49-F238E27FC236}">
                <a16:creationId xmlns:a16="http://schemas.microsoft.com/office/drawing/2014/main" id="{E0DC3C41-1DAE-114E-8039-A651A32CEE63}"/>
              </a:ext>
            </a:extLst>
          </p:cNvPr>
          <p:cNvSpPr txBox="1"/>
          <p:nvPr/>
        </p:nvSpPr>
        <p:spPr>
          <a:xfrm>
            <a:off x="1172120" y="2504655"/>
            <a:ext cx="1412329" cy="307777"/>
          </a:xfrm>
          <a:prstGeom prst="rect">
            <a:avLst/>
          </a:prstGeom>
          <a:noFill/>
        </p:spPr>
        <p:txBody>
          <a:bodyPr wrap="square" rtlCol="0">
            <a:spAutoFit/>
          </a:bodyPr>
          <a:lstStyle/>
          <a:p>
            <a:r>
              <a:rPr kumimoji="1" lang="zh-CN" altLang="en-US" sz="1400" b="1">
                <a:solidFill>
                  <a:srgbClr val="01527F"/>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标题</a:t>
            </a:r>
            <a:r>
              <a:rPr kumimoji="1" lang="zh-CN" altLang="en-US" sz="1400" b="1" dirty="0">
                <a:solidFill>
                  <a:srgbClr val="01527F"/>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文</a:t>
            </a:r>
            <a:r>
              <a:rPr kumimoji="1" lang="zh-CN" altLang="en-US" sz="1400" b="1">
                <a:solidFill>
                  <a:srgbClr val="01527F"/>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字内容</a:t>
            </a:r>
            <a:endParaRPr kumimoji="1" lang="zh-CN" altLang="en-US" sz="1400" b="1" dirty="0">
              <a:solidFill>
                <a:srgbClr val="01527F"/>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sp>
        <p:nvSpPr>
          <p:cNvPr id="14" name="圆角矩形 13">
            <a:extLst>
              <a:ext uri="{FF2B5EF4-FFF2-40B4-BE49-F238E27FC236}">
                <a16:creationId xmlns:a16="http://schemas.microsoft.com/office/drawing/2014/main" id="{0E46D3F4-F1B7-6040-A328-6EE7440CB190}"/>
              </a:ext>
            </a:extLst>
          </p:cNvPr>
          <p:cNvSpPr/>
          <p:nvPr/>
        </p:nvSpPr>
        <p:spPr>
          <a:xfrm>
            <a:off x="1194791" y="3381366"/>
            <a:ext cx="3251351" cy="711644"/>
          </a:xfrm>
          <a:prstGeom prst="roundRect">
            <a:avLst>
              <a:gd name="adj" fmla="val 8964"/>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5" name="Freeform 53">
            <a:extLst>
              <a:ext uri="{FF2B5EF4-FFF2-40B4-BE49-F238E27FC236}">
                <a16:creationId xmlns:a16="http://schemas.microsoft.com/office/drawing/2014/main" id="{1F138E8A-F831-5040-A2AC-3D3A580F2575}"/>
              </a:ext>
            </a:extLst>
          </p:cNvPr>
          <p:cNvSpPr>
            <a:spLocks noEditPoints="1"/>
          </p:cNvSpPr>
          <p:nvPr/>
        </p:nvSpPr>
        <p:spPr bwMode="auto">
          <a:xfrm>
            <a:off x="1353014" y="3583807"/>
            <a:ext cx="354963" cy="314180"/>
          </a:xfrm>
          <a:custGeom>
            <a:avLst/>
            <a:gdLst>
              <a:gd name="T0" fmla="*/ 206 w 209"/>
              <a:gd name="T1" fmla="*/ 80 h 185"/>
              <a:gd name="T2" fmla="*/ 110 w 209"/>
              <a:gd name="T3" fmla="*/ 1 h 185"/>
              <a:gd name="T4" fmla="*/ 105 w 209"/>
              <a:gd name="T5" fmla="*/ 0 h 185"/>
              <a:gd name="T6" fmla="*/ 100 w 209"/>
              <a:gd name="T7" fmla="*/ 1 h 185"/>
              <a:gd name="T8" fmla="*/ 3 w 209"/>
              <a:gd name="T9" fmla="*/ 80 h 185"/>
              <a:gd name="T10" fmla="*/ 3 w 209"/>
              <a:gd name="T11" fmla="*/ 89 h 185"/>
              <a:gd name="T12" fmla="*/ 14 w 209"/>
              <a:gd name="T13" fmla="*/ 101 h 185"/>
              <a:gd name="T14" fmla="*/ 24 w 209"/>
              <a:gd name="T15" fmla="*/ 101 h 185"/>
              <a:gd name="T16" fmla="*/ 105 w 209"/>
              <a:gd name="T17" fmla="*/ 35 h 185"/>
              <a:gd name="T18" fmla="*/ 186 w 209"/>
              <a:gd name="T19" fmla="*/ 101 h 185"/>
              <a:gd name="T20" fmla="*/ 195 w 209"/>
              <a:gd name="T21" fmla="*/ 101 h 185"/>
              <a:gd name="T22" fmla="*/ 207 w 209"/>
              <a:gd name="T23" fmla="*/ 89 h 185"/>
              <a:gd name="T24" fmla="*/ 206 w 209"/>
              <a:gd name="T25" fmla="*/ 80 h 185"/>
              <a:gd name="T26" fmla="*/ 66 w 209"/>
              <a:gd name="T27" fmla="*/ 2 h 185"/>
              <a:gd name="T28" fmla="*/ 38 w 209"/>
              <a:gd name="T29" fmla="*/ 2 h 185"/>
              <a:gd name="T30" fmla="*/ 38 w 209"/>
              <a:gd name="T31" fmla="*/ 43 h 185"/>
              <a:gd name="T32" fmla="*/ 66 w 209"/>
              <a:gd name="T33" fmla="*/ 20 h 185"/>
              <a:gd name="T34" fmla="*/ 66 w 209"/>
              <a:gd name="T35" fmla="*/ 2 h 185"/>
              <a:gd name="T36" fmla="*/ 31 w 209"/>
              <a:gd name="T37" fmla="*/ 106 h 185"/>
              <a:gd name="T38" fmla="*/ 31 w 209"/>
              <a:gd name="T39" fmla="*/ 185 h 185"/>
              <a:gd name="T40" fmla="*/ 83 w 209"/>
              <a:gd name="T41" fmla="*/ 185 h 185"/>
              <a:gd name="T42" fmla="*/ 83 w 209"/>
              <a:gd name="T43" fmla="*/ 120 h 185"/>
              <a:gd name="T44" fmla="*/ 127 w 209"/>
              <a:gd name="T45" fmla="*/ 120 h 185"/>
              <a:gd name="T46" fmla="*/ 127 w 209"/>
              <a:gd name="T47" fmla="*/ 185 h 185"/>
              <a:gd name="T48" fmla="*/ 180 w 209"/>
              <a:gd name="T49" fmla="*/ 185 h 185"/>
              <a:gd name="T50" fmla="*/ 180 w 209"/>
              <a:gd name="T51" fmla="*/ 106 h 185"/>
              <a:gd name="T52" fmla="*/ 117 w 209"/>
              <a:gd name="T53" fmla="*/ 54 h 185"/>
              <a:gd name="T54" fmla="*/ 105 w 209"/>
              <a:gd name="T55" fmla="*/ 50 h 185"/>
              <a:gd name="T56" fmla="*/ 94 w 209"/>
              <a:gd name="T57" fmla="*/ 54 h 185"/>
              <a:gd name="T58" fmla="*/ 31 w 209"/>
              <a:gd name="T59" fmla="*/ 106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09" h="185">
                <a:moveTo>
                  <a:pt x="206" y="80"/>
                </a:moveTo>
                <a:cubicBezTo>
                  <a:pt x="110" y="1"/>
                  <a:pt x="110" y="1"/>
                  <a:pt x="110" y="1"/>
                </a:cubicBezTo>
                <a:cubicBezTo>
                  <a:pt x="108" y="0"/>
                  <a:pt x="107" y="0"/>
                  <a:pt x="105" y="0"/>
                </a:cubicBezTo>
                <a:cubicBezTo>
                  <a:pt x="103" y="0"/>
                  <a:pt x="101" y="0"/>
                  <a:pt x="100" y="1"/>
                </a:cubicBezTo>
                <a:cubicBezTo>
                  <a:pt x="3" y="80"/>
                  <a:pt x="3" y="80"/>
                  <a:pt x="3" y="80"/>
                </a:cubicBezTo>
                <a:cubicBezTo>
                  <a:pt x="1" y="82"/>
                  <a:pt x="0" y="86"/>
                  <a:pt x="3" y="89"/>
                </a:cubicBezTo>
                <a:cubicBezTo>
                  <a:pt x="14" y="101"/>
                  <a:pt x="14" y="101"/>
                  <a:pt x="14" y="101"/>
                </a:cubicBezTo>
                <a:cubicBezTo>
                  <a:pt x="17" y="103"/>
                  <a:pt x="21" y="103"/>
                  <a:pt x="24" y="101"/>
                </a:cubicBezTo>
                <a:cubicBezTo>
                  <a:pt x="105" y="35"/>
                  <a:pt x="105" y="35"/>
                  <a:pt x="105" y="35"/>
                </a:cubicBezTo>
                <a:cubicBezTo>
                  <a:pt x="186" y="101"/>
                  <a:pt x="186" y="101"/>
                  <a:pt x="186" y="101"/>
                </a:cubicBezTo>
                <a:cubicBezTo>
                  <a:pt x="189" y="103"/>
                  <a:pt x="193" y="103"/>
                  <a:pt x="195" y="101"/>
                </a:cubicBezTo>
                <a:cubicBezTo>
                  <a:pt x="207" y="89"/>
                  <a:pt x="207" y="89"/>
                  <a:pt x="207" y="89"/>
                </a:cubicBezTo>
                <a:cubicBezTo>
                  <a:pt x="209" y="86"/>
                  <a:pt x="209" y="82"/>
                  <a:pt x="206" y="80"/>
                </a:cubicBezTo>
                <a:close/>
                <a:moveTo>
                  <a:pt x="66" y="2"/>
                </a:moveTo>
                <a:cubicBezTo>
                  <a:pt x="38" y="2"/>
                  <a:pt x="38" y="2"/>
                  <a:pt x="38" y="2"/>
                </a:cubicBezTo>
                <a:cubicBezTo>
                  <a:pt x="38" y="43"/>
                  <a:pt x="38" y="43"/>
                  <a:pt x="38" y="43"/>
                </a:cubicBezTo>
                <a:cubicBezTo>
                  <a:pt x="66" y="20"/>
                  <a:pt x="66" y="20"/>
                  <a:pt x="66" y="20"/>
                </a:cubicBezTo>
                <a:cubicBezTo>
                  <a:pt x="66" y="2"/>
                  <a:pt x="66" y="2"/>
                  <a:pt x="66" y="2"/>
                </a:cubicBezTo>
                <a:close/>
                <a:moveTo>
                  <a:pt x="31" y="106"/>
                </a:moveTo>
                <a:cubicBezTo>
                  <a:pt x="31" y="185"/>
                  <a:pt x="31" y="185"/>
                  <a:pt x="31" y="185"/>
                </a:cubicBezTo>
                <a:cubicBezTo>
                  <a:pt x="83" y="185"/>
                  <a:pt x="83" y="185"/>
                  <a:pt x="83" y="185"/>
                </a:cubicBezTo>
                <a:cubicBezTo>
                  <a:pt x="83" y="120"/>
                  <a:pt x="83" y="120"/>
                  <a:pt x="83" y="120"/>
                </a:cubicBezTo>
                <a:cubicBezTo>
                  <a:pt x="127" y="120"/>
                  <a:pt x="127" y="120"/>
                  <a:pt x="127" y="120"/>
                </a:cubicBezTo>
                <a:cubicBezTo>
                  <a:pt x="127" y="185"/>
                  <a:pt x="127" y="185"/>
                  <a:pt x="127" y="185"/>
                </a:cubicBezTo>
                <a:cubicBezTo>
                  <a:pt x="180" y="185"/>
                  <a:pt x="180" y="185"/>
                  <a:pt x="180" y="185"/>
                </a:cubicBezTo>
                <a:cubicBezTo>
                  <a:pt x="180" y="106"/>
                  <a:pt x="180" y="106"/>
                  <a:pt x="180" y="106"/>
                </a:cubicBezTo>
                <a:cubicBezTo>
                  <a:pt x="117" y="54"/>
                  <a:pt x="117" y="54"/>
                  <a:pt x="117" y="54"/>
                </a:cubicBezTo>
                <a:cubicBezTo>
                  <a:pt x="113" y="51"/>
                  <a:pt x="109" y="50"/>
                  <a:pt x="105" y="50"/>
                </a:cubicBezTo>
                <a:cubicBezTo>
                  <a:pt x="101" y="50"/>
                  <a:pt x="97" y="51"/>
                  <a:pt x="94" y="54"/>
                </a:cubicBezTo>
                <a:cubicBezTo>
                  <a:pt x="31" y="106"/>
                  <a:pt x="31" y="106"/>
                  <a:pt x="31" y="106"/>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6" name="文本框 15">
            <a:extLst>
              <a:ext uri="{FF2B5EF4-FFF2-40B4-BE49-F238E27FC236}">
                <a16:creationId xmlns:a16="http://schemas.microsoft.com/office/drawing/2014/main" id="{6AA38F88-2E9F-E248-AE05-F29484B239B4}"/>
              </a:ext>
            </a:extLst>
          </p:cNvPr>
          <p:cNvSpPr txBox="1"/>
          <p:nvPr/>
        </p:nvSpPr>
        <p:spPr>
          <a:xfrm>
            <a:off x="1868453" y="3478016"/>
            <a:ext cx="2439248" cy="587469"/>
          </a:xfrm>
          <a:prstGeom prst="rect">
            <a:avLst/>
          </a:prstGeom>
          <a:noFill/>
        </p:spPr>
        <p:txBody>
          <a:bodyPr wrap="square" rtlCol="0">
            <a:spAutoFit/>
          </a:bodyPr>
          <a:lstStyle/>
          <a:p>
            <a:pPr>
              <a:lnSpc>
                <a:spcPct val="130000"/>
              </a:lnSpc>
            </a:pPr>
            <a:r>
              <a:rPr lang="zh-CN" altLang="en-US" sz="825"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感谢您使用我们的</a:t>
            </a:r>
            <a:r>
              <a:rPr lang="en" altLang="zh-CN" sz="825"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825"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模板，请在此输入您需要的文字内容，感谢您使用我们的</a:t>
            </a:r>
            <a:r>
              <a:rPr lang="en" altLang="zh-CN" sz="825"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825"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模板，请在此输入您需要的文字内容。</a:t>
            </a:r>
          </a:p>
        </p:txBody>
      </p:sp>
      <p:sp>
        <p:nvSpPr>
          <p:cNvPr id="17" name="文本框 16">
            <a:extLst>
              <a:ext uri="{FF2B5EF4-FFF2-40B4-BE49-F238E27FC236}">
                <a16:creationId xmlns:a16="http://schemas.microsoft.com/office/drawing/2014/main" id="{93A2822C-1A34-1246-90DD-51EDE2823E3D}"/>
              </a:ext>
            </a:extLst>
          </p:cNvPr>
          <p:cNvSpPr txBox="1"/>
          <p:nvPr/>
        </p:nvSpPr>
        <p:spPr>
          <a:xfrm>
            <a:off x="5666791" y="2586657"/>
            <a:ext cx="1176266" cy="719684"/>
          </a:xfrm>
          <a:prstGeom prst="rect">
            <a:avLst/>
          </a:prstGeom>
          <a:noFill/>
        </p:spPr>
        <p:txBody>
          <a:bodyPr wrap="square" rtlCol="0">
            <a:spAutoFit/>
          </a:bodyPr>
          <a:lstStyle/>
          <a:p>
            <a:pPr>
              <a:lnSpc>
                <a:spcPct val="150000"/>
              </a:lnSpc>
            </a:pPr>
            <a:r>
              <a:rPr lang="zh-CN" altLang="en-US" sz="7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您的内容打在这里，或者通过复制您的文本后，在此框中选择粘贴，并选择只保留文字。</a:t>
            </a:r>
            <a:endParaRPr kumimoji="1" lang="zh-CN" altLang="en-US" sz="700"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sp>
        <p:nvSpPr>
          <p:cNvPr id="18" name="文本框 17">
            <a:extLst>
              <a:ext uri="{FF2B5EF4-FFF2-40B4-BE49-F238E27FC236}">
                <a16:creationId xmlns:a16="http://schemas.microsoft.com/office/drawing/2014/main" id="{2ACDC8CA-4DF3-534B-A191-D8F86867A38C}"/>
              </a:ext>
            </a:extLst>
          </p:cNvPr>
          <p:cNvSpPr txBox="1"/>
          <p:nvPr/>
        </p:nvSpPr>
        <p:spPr>
          <a:xfrm>
            <a:off x="5773980" y="3925297"/>
            <a:ext cx="660213" cy="257378"/>
          </a:xfrm>
          <a:prstGeom prst="rect">
            <a:avLst/>
          </a:prstGeom>
          <a:noFill/>
        </p:spPr>
        <p:txBody>
          <a:bodyPr wrap="square" rtlCol="0">
            <a:spAutoFit/>
          </a:bodyPr>
          <a:lstStyle/>
          <a:p>
            <a:pPr algn="dist">
              <a:lnSpc>
                <a:spcPct val="130000"/>
              </a:lnSpc>
            </a:pPr>
            <a:r>
              <a:rPr lang="en-US" altLang="zh-CN" sz="825" dirty="0">
                <a:solidFill>
                  <a:schemeClr val="tx1">
                    <a:lumMod val="50000"/>
                    <a:lumOff val="50000"/>
                  </a:schemeClr>
                </a:solidFill>
                <a:latin typeface="思源宋体 CN" panose="02020400000000000000" pitchFamily="18" charset="-122"/>
                <a:ea typeface="思源宋体 CN" panose="02020400000000000000" pitchFamily="18" charset="-122"/>
                <a:sym typeface="思源宋体 CN" panose="02020400000000000000" pitchFamily="18" charset="-122"/>
              </a:rPr>
              <a:t>TITLE</a:t>
            </a:r>
            <a:r>
              <a:rPr lang="zh-CN" altLang="en-US" sz="825" dirty="0">
                <a:solidFill>
                  <a:schemeClr val="tx1">
                    <a:lumMod val="50000"/>
                    <a:lumOff val="50000"/>
                  </a:schemeClr>
                </a:solidFill>
                <a:latin typeface="思源宋体 CN" panose="02020400000000000000" pitchFamily="18" charset="-122"/>
                <a:ea typeface="思源宋体 CN" panose="02020400000000000000" pitchFamily="18" charset="-122"/>
                <a:sym typeface="思源宋体 CN" panose="02020400000000000000" pitchFamily="18" charset="-122"/>
              </a:rPr>
              <a:t> </a:t>
            </a:r>
            <a:r>
              <a:rPr lang="en-US" altLang="zh-CN" sz="825" dirty="0">
                <a:solidFill>
                  <a:schemeClr val="tx1">
                    <a:lumMod val="50000"/>
                    <a:lumOff val="50000"/>
                  </a:schemeClr>
                </a:solidFill>
                <a:latin typeface="思源宋体 CN" panose="02020400000000000000" pitchFamily="18" charset="-122"/>
                <a:ea typeface="思源宋体 CN" panose="02020400000000000000" pitchFamily="18" charset="-122"/>
                <a:sym typeface="思源宋体 CN" panose="02020400000000000000" pitchFamily="18" charset="-122"/>
              </a:rPr>
              <a:t>01</a:t>
            </a:r>
          </a:p>
        </p:txBody>
      </p:sp>
      <p:sp>
        <p:nvSpPr>
          <p:cNvPr id="19" name="圆角矩形 18">
            <a:extLst>
              <a:ext uri="{FF2B5EF4-FFF2-40B4-BE49-F238E27FC236}">
                <a16:creationId xmlns:a16="http://schemas.microsoft.com/office/drawing/2014/main" id="{F350D3C4-EDE4-0F4E-AD03-E0D9B0309596}"/>
              </a:ext>
            </a:extLst>
          </p:cNvPr>
          <p:cNvSpPr/>
          <p:nvPr/>
        </p:nvSpPr>
        <p:spPr>
          <a:xfrm>
            <a:off x="5674496" y="4007438"/>
            <a:ext cx="72033" cy="72033"/>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0" name="文本框 19">
            <a:extLst>
              <a:ext uri="{FF2B5EF4-FFF2-40B4-BE49-F238E27FC236}">
                <a16:creationId xmlns:a16="http://schemas.microsoft.com/office/drawing/2014/main" id="{1BA273D9-B245-954B-8D28-BC75616E0DB6}"/>
              </a:ext>
            </a:extLst>
          </p:cNvPr>
          <p:cNvSpPr txBox="1"/>
          <p:nvPr/>
        </p:nvSpPr>
        <p:spPr>
          <a:xfrm>
            <a:off x="6657138" y="3925297"/>
            <a:ext cx="660213" cy="257378"/>
          </a:xfrm>
          <a:prstGeom prst="rect">
            <a:avLst/>
          </a:prstGeom>
          <a:noFill/>
        </p:spPr>
        <p:txBody>
          <a:bodyPr wrap="square" rtlCol="0">
            <a:spAutoFit/>
          </a:bodyPr>
          <a:lstStyle/>
          <a:p>
            <a:pPr algn="dist">
              <a:lnSpc>
                <a:spcPct val="130000"/>
              </a:lnSpc>
            </a:pPr>
            <a:r>
              <a:rPr lang="en-US" altLang="zh-CN" sz="825" dirty="0">
                <a:solidFill>
                  <a:schemeClr val="tx1">
                    <a:lumMod val="50000"/>
                    <a:lumOff val="50000"/>
                  </a:schemeClr>
                </a:solidFill>
                <a:latin typeface="思源宋体 CN" panose="02020400000000000000" pitchFamily="18" charset="-122"/>
                <a:ea typeface="思源宋体 CN" panose="02020400000000000000" pitchFamily="18" charset="-122"/>
                <a:sym typeface="思源宋体 CN" panose="02020400000000000000" pitchFamily="18" charset="-122"/>
              </a:rPr>
              <a:t>TITLE</a:t>
            </a:r>
            <a:r>
              <a:rPr lang="zh-CN" altLang="en-US" sz="825" dirty="0">
                <a:solidFill>
                  <a:schemeClr val="tx1">
                    <a:lumMod val="50000"/>
                    <a:lumOff val="50000"/>
                  </a:schemeClr>
                </a:solidFill>
                <a:latin typeface="思源宋体 CN" panose="02020400000000000000" pitchFamily="18" charset="-122"/>
                <a:ea typeface="思源宋体 CN" panose="02020400000000000000" pitchFamily="18" charset="-122"/>
                <a:sym typeface="思源宋体 CN" panose="02020400000000000000" pitchFamily="18" charset="-122"/>
              </a:rPr>
              <a:t> </a:t>
            </a:r>
            <a:r>
              <a:rPr lang="en-US" altLang="zh-CN" sz="825" dirty="0">
                <a:solidFill>
                  <a:schemeClr val="tx1">
                    <a:lumMod val="50000"/>
                    <a:lumOff val="50000"/>
                  </a:schemeClr>
                </a:solidFill>
                <a:latin typeface="思源宋体 CN" panose="02020400000000000000" pitchFamily="18" charset="-122"/>
                <a:ea typeface="思源宋体 CN" panose="02020400000000000000" pitchFamily="18" charset="-122"/>
                <a:sym typeface="思源宋体 CN" panose="02020400000000000000" pitchFamily="18" charset="-122"/>
              </a:rPr>
              <a:t>02</a:t>
            </a:r>
          </a:p>
        </p:txBody>
      </p:sp>
      <p:sp>
        <p:nvSpPr>
          <p:cNvPr id="21" name="圆角矩形 20">
            <a:extLst>
              <a:ext uri="{FF2B5EF4-FFF2-40B4-BE49-F238E27FC236}">
                <a16:creationId xmlns:a16="http://schemas.microsoft.com/office/drawing/2014/main" id="{6DB8DE31-6DD7-4B45-BAF6-41F82FEDB7AD}"/>
              </a:ext>
            </a:extLst>
          </p:cNvPr>
          <p:cNvSpPr/>
          <p:nvPr/>
        </p:nvSpPr>
        <p:spPr>
          <a:xfrm>
            <a:off x="6557654" y="4007438"/>
            <a:ext cx="72033" cy="7203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2" name="文本框 21">
            <a:extLst>
              <a:ext uri="{FF2B5EF4-FFF2-40B4-BE49-F238E27FC236}">
                <a16:creationId xmlns:a16="http://schemas.microsoft.com/office/drawing/2014/main" id="{C752C3CB-5BE7-A942-8B54-35260E8D9329}"/>
              </a:ext>
            </a:extLst>
          </p:cNvPr>
          <p:cNvSpPr txBox="1"/>
          <p:nvPr/>
        </p:nvSpPr>
        <p:spPr>
          <a:xfrm>
            <a:off x="7507304" y="3924743"/>
            <a:ext cx="660213" cy="257378"/>
          </a:xfrm>
          <a:prstGeom prst="rect">
            <a:avLst/>
          </a:prstGeom>
          <a:noFill/>
        </p:spPr>
        <p:txBody>
          <a:bodyPr wrap="square" rtlCol="0">
            <a:spAutoFit/>
          </a:bodyPr>
          <a:lstStyle/>
          <a:p>
            <a:pPr algn="dist">
              <a:lnSpc>
                <a:spcPct val="130000"/>
              </a:lnSpc>
            </a:pPr>
            <a:r>
              <a:rPr lang="en-US" altLang="zh-CN" sz="825" dirty="0">
                <a:solidFill>
                  <a:schemeClr val="tx1">
                    <a:lumMod val="50000"/>
                    <a:lumOff val="50000"/>
                  </a:schemeClr>
                </a:solidFill>
                <a:latin typeface="思源宋体 CN" panose="02020400000000000000" pitchFamily="18" charset="-122"/>
                <a:ea typeface="思源宋体 CN" panose="02020400000000000000" pitchFamily="18" charset="-122"/>
                <a:sym typeface="思源宋体 CN" panose="02020400000000000000" pitchFamily="18" charset="-122"/>
              </a:rPr>
              <a:t>TITLE</a:t>
            </a:r>
            <a:r>
              <a:rPr lang="zh-CN" altLang="en-US" sz="825" dirty="0">
                <a:solidFill>
                  <a:schemeClr val="tx1">
                    <a:lumMod val="50000"/>
                    <a:lumOff val="50000"/>
                  </a:schemeClr>
                </a:solidFill>
                <a:latin typeface="思源宋体 CN" panose="02020400000000000000" pitchFamily="18" charset="-122"/>
                <a:ea typeface="思源宋体 CN" panose="02020400000000000000" pitchFamily="18" charset="-122"/>
                <a:sym typeface="思源宋体 CN" panose="02020400000000000000" pitchFamily="18" charset="-122"/>
              </a:rPr>
              <a:t> </a:t>
            </a:r>
            <a:r>
              <a:rPr lang="en-US" altLang="zh-CN" sz="825" dirty="0">
                <a:solidFill>
                  <a:schemeClr val="tx1">
                    <a:lumMod val="50000"/>
                    <a:lumOff val="50000"/>
                  </a:schemeClr>
                </a:solidFill>
                <a:latin typeface="思源宋体 CN" panose="02020400000000000000" pitchFamily="18" charset="-122"/>
                <a:ea typeface="思源宋体 CN" panose="02020400000000000000" pitchFamily="18" charset="-122"/>
                <a:sym typeface="思源宋体 CN" panose="02020400000000000000" pitchFamily="18" charset="-122"/>
              </a:rPr>
              <a:t>03</a:t>
            </a:r>
          </a:p>
        </p:txBody>
      </p:sp>
      <p:sp>
        <p:nvSpPr>
          <p:cNvPr id="23" name="圆角矩形 22">
            <a:extLst>
              <a:ext uri="{FF2B5EF4-FFF2-40B4-BE49-F238E27FC236}">
                <a16:creationId xmlns:a16="http://schemas.microsoft.com/office/drawing/2014/main" id="{B5FA1CB2-BD88-2345-822B-5AF52D8EC8A8}"/>
              </a:ext>
            </a:extLst>
          </p:cNvPr>
          <p:cNvSpPr/>
          <p:nvPr/>
        </p:nvSpPr>
        <p:spPr>
          <a:xfrm>
            <a:off x="7407821" y="4006885"/>
            <a:ext cx="72033" cy="72033"/>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24" name="组合 23"/>
          <p:cNvGrpSpPr/>
          <p:nvPr/>
        </p:nvGrpSpPr>
        <p:grpSpPr>
          <a:xfrm>
            <a:off x="1830871" y="236665"/>
            <a:ext cx="6961300" cy="4591021"/>
            <a:chOff x="1830871" y="236665"/>
            <a:chExt cx="6961300" cy="4591021"/>
          </a:xfrm>
        </p:grpSpPr>
        <p:grpSp>
          <p:nvGrpSpPr>
            <p:cNvPr id="25" name="组合 24"/>
            <p:cNvGrpSpPr/>
            <p:nvPr/>
          </p:nvGrpSpPr>
          <p:grpSpPr>
            <a:xfrm>
              <a:off x="1830871" y="236665"/>
              <a:ext cx="5567774" cy="461665"/>
              <a:chOff x="1713594" y="147014"/>
              <a:chExt cx="5567774" cy="461665"/>
            </a:xfrm>
          </p:grpSpPr>
          <p:sp>
            <p:nvSpPr>
              <p:cNvPr id="30" name="文本框 29">
                <a:extLst>
                  <a:ext uri="{FF2B5EF4-FFF2-40B4-BE49-F238E27FC236}">
                    <a16:creationId xmlns:a16="http://schemas.microsoft.com/office/drawing/2014/main" id="{3EBE0331-A95A-1B47-9146-69401457EC6F}"/>
                  </a:ext>
                </a:extLst>
              </p:cNvPr>
              <p:cNvSpPr txBox="1"/>
              <p:nvPr/>
            </p:nvSpPr>
            <p:spPr>
              <a:xfrm>
                <a:off x="1713594" y="147014"/>
                <a:ext cx="5567774" cy="461665"/>
              </a:xfrm>
              <a:prstGeom prst="rect">
                <a:avLst/>
              </a:prstGeom>
              <a:noFill/>
            </p:spPr>
            <p:txBody>
              <a:bodyPr wrap="square" rtlCol="0">
                <a:spAutoFit/>
              </a:bodyPr>
              <a:lstStyle/>
              <a:p>
                <a:pPr algn="ctr"/>
                <a:r>
                  <a:rPr kumimoji="1" lang="zh-CN" altLang="en-US" sz="240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完成情况汇报</a:t>
                </a:r>
                <a:endParaRPr kumimoji="1" lang="zh-CN" altLang="en-US" sz="24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31" name="组合 30"/>
              <p:cNvGrpSpPr/>
              <p:nvPr/>
            </p:nvGrpSpPr>
            <p:grpSpPr>
              <a:xfrm>
                <a:off x="3021012" y="321061"/>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36" name="椭圆 35"/>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2" name="组合 31"/>
              <p:cNvGrpSpPr/>
              <p:nvPr/>
            </p:nvGrpSpPr>
            <p:grpSpPr>
              <a:xfrm>
                <a:off x="5529447" y="321062"/>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33" name="椭圆 32"/>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26" name="组合 25">
              <a:extLst>
                <a:ext uri="{FF2B5EF4-FFF2-40B4-BE49-F238E27FC236}">
                  <a16:creationId xmlns:a16="http://schemas.microsoft.com/office/drawing/2014/main" id="{396328A5-38E0-709C-4970-6E054E31C590}"/>
                </a:ext>
              </a:extLst>
            </p:cNvPr>
            <p:cNvGrpSpPr/>
            <p:nvPr/>
          </p:nvGrpSpPr>
          <p:grpSpPr>
            <a:xfrm>
              <a:off x="8277110" y="4704623"/>
              <a:ext cx="515061" cy="123063"/>
              <a:chOff x="10972799" y="6306457"/>
              <a:chExt cx="813443" cy="194356"/>
            </a:xfrm>
          </p:grpSpPr>
          <p:sp>
            <p:nvSpPr>
              <p:cNvPr id="27" name="任意多边形: 形状 19">
                <a:extLst>
                  <a:ext uri="{FF2B5EF4-FFF2-40B4-BE49-F238E27FC236}">
                    <a16:creationId xmlns:a16="http://schemas.microsoft.com/office/drawing/2014/main" id="{04BC1FFB-F402-48DE-18CA-7183C80F4182}"/>
                  </a:ext>
                </a:extLst>
              </p:cNvPr>
              <p:cNvSpPr/>
              <p:nvPr/>
            </p:nvSpPr>
            <p:spPr>
              <a:xfrm>
                <a:off x="10972799" y="6306457"/>
                <a:ext cx="194356" cy="194356"/>
              </a:xfrm>
              <a:custGeom>
                <a:avLst/>
                <a:gdLst>
                  <a:gd name="connsiteX0" fmla="*/ 122257 w 244514"/>
                  <a:gd name="connsiteY0" fmla="*/ 0 h 244514"/>
                  <a:gd name="connsiteX1" fmla="*/ 244514 w 244514"/>
                  <a:gd name="connsiteY1" fmla="*/ 122257 h 244514"/>
                  <a:gd name="connsiteX2" fmla="*/ 122257 w 244514"/>
                  <a:gd name="connsiteY2" fmla="*/ 244514 h 244514"/>
                  <a:gd name="connsiteX3" fmla="*/ 0 w 244514"/>
                  <a:gd name="connsiteY3" fmla="*/ 122257 h 244514"/>
                  <a:gd name="connsiteX4" fmla="*/ 122257 w 244514"/>
                  <a:gd name="connsiteY4" fmla="*/ 0 h 244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514" h="244514">
                    <a:moveTo>
                      <a:pt x="122257" y="0"/>
                    </a:moveTo>
                    <a:cubicBezTo>
                      <a:pt x="189778" y="0"/>
                      <a:pt x="244514" y="54736"/>
                      <a:pt x="244514" y="122257"/>
                    </a:cubicBezTo>
                    <a:cubicBezTo>
                      <a:pt x="244514" y="189778"/>
                      <a:pt x="189778" y="244514"/>
                      <a:pt x="122257" y="244514"/>
                    </a:cubicBezTo>
                    <a:cubicBezTo>
                      <a:pt x="54736" y="244514"/>
                      <a:pt x="0" y="189778"/>
                      <a:pt x="0" y="122257"/>
                    </a:cubicBezTo>
                    <a:cubicBezTo>
                      <a:pt x="0" y="54736"/>
                      <a:pt x="54736" y="0"/>
                      <a:pt x="122257" y="0"/>
                    </a:cubicBezTo>
                    <a:close/>
                  </a:path>
                </a:pathLst>
              </a:custGeom>
              <a:solidFill>
                <a:srgbClr val="4C404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8" name="椭圆 27">
                <a:extLst>
                  <a:ext uri="{FF2B5EF4-FFF2-40B4-BE49-F238E27FC236}">
                    <a16:creationId xmlns:a16="http://schemas.microsoft.com/office/drawing/2014/main" id="{7AFB0375-004B-B9C6-38C3-82B0F62D8848}"/>
                  </a:ext>
                </a:extLst>
              </p:cNvPr>
              <p:cNvSpPr/>
              <p:nvPr/>
            </p:nvSpPr>
            <p:spPr>
              <a:xfrm>
                <a:off x="11282344"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9" name="椭圆 28">
                <a:extLst>
                  <a:ext uri="{FF2B5EF4-FFF2-40B4-BE49-F238E27FC236}">
                    <a16:creationId xmlns:a16="http://schemas.microsoft.com/office/drawing/2014/main" id="{35FCBF3F-BBE8-2A38-8527-59FD65D2F77F}"/>
                  </a:ext>
                </a:extLst>
              </p:cNvPr>
              <p:cNvSpPr/>
              <p:nvPr/>
            </p:nvSpPr>
            <p:spPr>
              <a:xfrm>
                <a:off x="11591887"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spTree>
    <p:extLst>
      <p:ext uri="{BB962C8B-B14F-4D97-AF65-F5344CB8AC3E}">
        <p14:creationId xmlns:p14="http://schemas.microsoft.com/office/powerpoint/2010/main" val="385344668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dissolve">
                                      <p:cBhvr>
                                        <p:cTn id="10" dur="500"/>
                                        <p:tgtEl>
                                          <p:spTgt spid="11"/>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dissolve">
                                      <p:cBhvr>
                                        <p:cTn id="13" dur="500"/>
                                        <p:tgtEl>
                                          <p:spTgt spid="12"/>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dissolve">
                                      <p:cBhvr>
                                        <p:cTn id="16" dur="500"/>
                                        <p:tgtEl>
                                          <p:spTgt spid="13"/>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dissolve">
                                      <p:cBhvr>
                                        <p:cTn id="19" dur="500"/>
                                        <p:tgtEl>
                                          <p:spTgt spid="14"/>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dissolve">
                                      <p:cBhvr>
                                        <p:cTn id="22" dur="500"/>
                                        <p:tgtEl>
                                          <p:spTgt spid="16"/>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dissolve">
                                      <p:cBhvr>
                                        <p:cTn id="25" dur="500"/>
                                        <p:tgtEl>
                                          <p:spTgt spid="17"/>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dissolve">
                                      <p:cBhvr>
                                        <p:cTn id="28" dur="500"/>
                                        <p:tgtEl>
                                          <p:spTgt spid="18"/>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dissolve">
                                      <p:cBhvr>
                                        <p:cTn id="31" dur="500"/>
                                        <p:tgtEl>
                                          <p:spTgt spid="20"/>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dissolve">
                                      <p:cBhvr>
                                        <p:cTn id="3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animBg="1"/>
      <p:bldP spid="16" grpId="0"/>
      <p:bldP spid="17" grpId="0"/>
      <p:bldP spid="18" grpId="0"/>
      <p:bldP spid="20" grpId="0"/>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rot="10800000">
            <a:off x="0" y="220750"/>
            <a:ext cx="9614799" cy="4930143"/>
            <a:chOff x="-470799" y="-769623"/>
            <a:chExt cx="9614799" cy="4930143"/>
          </a:xfrm>
        </p:grpSpPr>
        <p:sp>
          <p:nvSpPr>
            <p:cNvPr id="6" name="矩形 5">
              <a:extLst>
                <a:ext uri="{FF2B5EF4-FFF2-40B4-BE49-F238E27FC236}">
                  <a16:creationId xmlns:a16="http://schemas.microsoft.com/office/drawing/2014/main" id="{628B659E-54C1-67A1-3FE7-42FC54A36869}"/>
                </a:ext>
              </a:extLst>
            </p:cNvPr>
            <p:cNvSpPr/>
            <p:nvPr/>
          </p:nvSpPr>
          <p:spPr>
            <a:xfrm>
              <a:off x="0" y="0"/>
              <a:ext cx="9144000" cy="3543300"/>
            </a:xfrm>
            <a:prstGeom prst="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7" name="直角三角形 6">
              <a:extLst>
                <a:ext uri="{FF2B5EF4-FFF2-40B4-BE49-F238E27FC236}">
                  <a16:creationId xmlns:a16="http://schemas.microsoft.com/office/drawing/2014/main" id="{DAE98B8A-947A-105F-301D-B0A7D4F4F01F}"/>
                </a:ext>
              </a:extLst>
            </p:cNvPr>
            <p:cNvSpPr/>
            <p:nvPr/>
          </p:nvSpPr>
          <p:spPr>
            <a:xfrm rot="5400000">
              <a:off x="0" y="-762230"/>
              <a:ext cx="2194790" cy="2194790"/>
            </a:xfrm>
            <a:prstGeom prst="rtTriangle">
              <a:avLst/>
            </a:prstGeom>
            <a:gradFill>
              <a:gsLst>
                <a:gs pos="0">
                  <a:schemeClr val="accent5">
                    <a:lumMod val="50000"/>
                  </a:schemeClr>
                </a:gs>
                <a:gs pos="81000">
                  <a:schemeClr val="accent5">
                    <a:lumMod val="75000"/>
                  </a:schemeClr>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8" name="菱形 7">
              <a:extLst>
                <a:ext uri="{FF2B5EF4-FFF2-40B4-BE49-F238E27FC236}">
                  <a16:creationId xmlns:a16="http://schemas.microsoft.com/office/drawing/2014/main" id="{E7943EE0-3648-1421-C736-B6E94B514691}"/>
                </a:ext>
              </a:extLst>
            </p:cNvPr>
            <p:cNvSpPr/>
            <p:nvPr/>
          </p:nvSpPr>
          <p:spPr>
            <a:xfrm>
              <a:off x="-470799" y="-274314"/>
              <a:ext cx="4434834" cy="4434834"/>
            </a:xfrm>
            <a:prstGeom prst="diamond">
              <a:avLst/>
            </a:prstGeom>
            <a:blipFill dpi="0" rotWithShape="0">
              <a:blip r:embed="rId3" cstate="screen">
                <a:extLst>
                  <a:ext uri="{28A0092B-C50C-407E-A947-70E740481C1C}">
                    <a14:useLocalDpi xmlns:a14="http://schemas.microsoft.com/office/drawing/2010/main"/>
                  </a:ext>
                </a:extLst>
              </a:blip>
              <a:srcRect/>
              <a:stretch>
                <a:fillRect/>
              </a:stretch>
            </a:blipFill>
            <a:ln w="762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11" name="任意形状 10">
              <a:extLst>
                <a:ext uri="{FF2B5EF4-FFF2-40B4-BE49-F238E27FC236}">
                  <a16:creationId xmlns:a16="http://schemas.microsoft.com/office/drawing/2014/main" id="{7C26AA34-48D2-AA6E-D124-2B843BE27E26}"/>
                </a:ext>
              </a:extLst>
            </p:cNvPr>
            <p:cNvSpPr/>
            <p:nvPr/>
          </p:nvSpPr>
          <p:spPr>
            <a:xfrm>
              <a:off x="2689860" y="3143848"/>
              <a:ext cx="6454140" cy="562013"/>
            </a:xfrm>
            <a:custGeom>
              <a:avLst/>
              <a:gdLst>
                <a:gd name="connsiteX0" fmla="*/ 751830 w 8605520"/>
                <a:gd name="connsiteY0" fmla="*/ 0 h 749350"/>
                <a:gd name="connsiteX1" fmla="*/ 8605520 w 8605520"/>
                <a:gd name="connsiteY1" fmla="*/ 0 h 749350"/>
                <a:gd name="connsiteX2" fmla="*/ 8605520 w 8605520"/>
                <a:gd name="connsiteY2" fmla="*/ 749350 h 749350"/>
                <a:gd name="connsiteX3" fmla="*/ 0 w 8605520"/>
                <a:gd name="connsiteY3" fmla="*/ 749350 h 749350"/>
              </a:gdLst>
              <a:ahLst/>
              <a:cxnLst>
                <a:cxn ang="0">
                  <a:pos x="connsiteX0" y="connsiteY0"/>
                </a:cxn>
                <a:cxn ang="0">
                  <a:pos x="connsiteX1" y="connsiteY1"/>
                </a:cxn>
                <a:cxn ang="0">
                  <a:pos x="connsiteX2" y="connsiteY2"/>
                </a:cxn>
                <a:cxn ang="0">
                  <a:pos x="connsiteX3" y="connsiteY3"/>
                </a:cxn>
              </a:cxnLst>
              <a:rect l="l" t="t" r="r" b="b"/>
              <a:pathLst>
                <a:path w="8605520" h="749350">
                  <a:moveTo>
                    <a:pt x="751830" y="0"/>
                  </a:moveTo>
                  <a:lnTo>
                    <a:pt x="8605520" y="0"/>
                  </a:lnTo>
                  <a:lnTo>
                    <a:pt x="8605520" y="749350"/>
                  </a:lnTo>
                  <a:lnTo>
                    <a:pt x="0" y="749350"/>
                  </a:lnTo>
                  <a:close/>
                </a:path>
              </a:pathLst>
            </a:custGeom>
            <a:gradFill>
              <a:gsLst>
                <a:gs pos="20000">
                  <a:srgbClr val="FFC000"/>
                </a:gs>
                <a:gs pos="100000">
                  <a:schemeClr val="accent4">
                    <a:lumMod val="40000"/>
                    <a:lumOff val="60000"/>
                  </a:schemeClr>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013"/>
            </a:p>
          </p:txBody>
        </p:sp>
        <p:sp>
          <p:nvSpPr>
            <p:cNvPr id="12" name="三角形 11">
              <a:extLst>
                <a:ext uri="{FF2B5EF4-FFF2-40B4-BE49-F238E27FC236}">
                  <a16:creationId xmlns:a16="http://schemas.microsoft.com/office/drawing/2014/main" id="{61ACA1D2-935E-55BF-9B87-48E3701CA2C9}"/>
                </a:ext>
              </a:extLst>
            </p:cNvPr>
            <p:cNvSpPr/>
            <p:nvPr/>
          </p:nvSpPr>
          <p:spPr>
            <a:xfrm rot="10800000">
              <a:off x="2522219" y="3543300"/>
              <a:ext cx="334365" cy="162561"/>
            </a:xfrm>
            <a:prstGeom prs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19" name="任意形状 18">
              <a:extLst>
                <a:ext uri="{FF2B5EF4-FFF2-40B4-BE49-F238E27FC236}">
                  <a16:creationId xmlns:a16="http://schemas.microsoft.com/office/drawing/2014/main" id="{A32EF69F-D5A3-7514-448E-F53CBA33AC91}"/>
                </a:ext>
              </a:extLst>
            </p:cNvPr>
            <p:cNvSpPr/>
            <p:nvPr/>
          </p:nvSpPr>
          <p:spPr>
            <a:xfrm rot="5400000">
              <a:off x="1662819" y="40148"/>
              <a:ext cx="2387529" cy="767987"/>
            </a:xfrm>
            <a:custGeom>
              <a:avLst/>
              <a:gdLst>
                <a:gd name="connsiteX0" fmla="*/ 0 w 2157211"/>
                <a:gd name="connsiteY0" fmla="*/ 1003662 h 1003662"/>
                <a:gd name="connsiteX1" fmla="*/ 0 w 2157211"/>
                <a:gd name="connsiteY1" fmla="*/ 0 h 1003662"/>
                <a:gd name="connsiteX2" fmla="*/ 2157211 w 2157211"/>
                <a:gd name="connsiteY2" fmla="*/ 0 h 1003662"/>
                <a:gd name="connsiteX3" fmla="*/ 1132542 w 2157211"/>
                <a:gd name="connsiteY3" fmla="*/ 1003662 h 1003662"/>
                <a:gd name="connsiteX0" fmla="*/ 1016001 w 3173212"/>
                <a:gd name="connsiteY0" fmla="*/ 1013819 h 1013819"/>
                <a:gd name="connsiteX1" fmla="*/ 0 w 3173212"/>
                <a:gd name="connsiteY1" fmla="*/ 0 h 1013819"/>
                <a:gd name="connsiteX2" fmla="*/ 3173212 w 3173212"/>
                <a:gd name="connsiteY2" fmla="*/ 10157 h 1013819"/>
                <a:gd name="connsiteX3" fmla="*/ 2148543 w 3173212"/>
                <a:gd name="connsiteY3" fmla="*/ 1013819 h 1013819"/>
                <a:gd name="connsiteX4" fmla="*/ 1016001 w 3173212"/>
                <a:gd name="connsiteY4" fmla="*/ 1013819 h 1013819"/>
                <a:gd name="connsiteX0" fmla="*/ 0 w 3193531"/>
                <a:gd name="connsiteY0" fmla="*/ 1013819 h 1013819"/>
                <a:gd name="connsiteX1" fmla="*/ 20319 w 3193531"/>
                <a:gd name="connsiteY1" fmla="*/ 0 h 1013819"/>
                <a:gd name="connsiteX2" fmla="*/ 3193531 w 3193531"/>
                <a:gd name="connsiteY2" fmla="*/ 10157 h 1013819"/>
                <a:gd name="connsiteX3" fmla="*/ 2168862 w 3193531"/>
                <a:gd name="connsiteY3" fmla="*/ 1013819 h 1013819"/>
                <a:gd name="connsiteX4" fmla="*/ 0 w 3193531"/>
                <a:gd name="connsiteY4" fmla="*/ 1013819 h 1013819"/>
                <a:gd name="connsiteX0" fmla="*/ 0 w 3183372"/>
                <a:gd name="connsiteY0" fmla="*/ 1023982 h 1023982"/>
                <a:gd name="connsiteX1" fmla="*/ 10160 w 3183372"/>
                <a:gd name="connsiteY1" fmla="*/ 0 h 1023982"/>
                <a:gd name="connsiteX2" fmla="*/ 3183372 w 3183372"/>
                <a:gd name="connsiteY2" fmla="*/ 10157 h 1023982"/>
                <a:gd name="connsiteX3" fmla="*/ 2158703 w 3183372"/>
                <a:gd name="connsiteY3" fmla="*/ 1013819 h 1023982"/>
                <a:gd name="connsiteX4" fmla="*/ 0 w 3183372"/>
                <a:gd name="connsiteY4" fmla="*/ 1023982 h 1023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83372" h="1023982">
                  <a:moveTo>
                    <a:pt x="0" y="1023982"/>
                  </a:moveTo>
                  <a:cubicBezTo>
                    <a:pt x="3387" y="682655"/>
                    <a:pt x="6773" y="341327"/>
                    <a:pt x="10160" y="0"/>
                  </a:cubicBezTo>
                  <a:lnTo>
                    <a:pt x="3183372" y="10157"/>
                  </a:lnTo>
                  <a:lnTo>
                    <a:pt x="2158703" y="1013819"/>
                  </a:lnTo>
                  <a:lnTo>
                    <a:pt x="0" y="1023982"/>
                  </a:lnTo>
                  <a:close/>
                </a:path>
              </a:pathLst>
            </a:custGeom>
            <a:gradFill>
              <a:gsLst>
                <a:gs pos="20000">
                  <a:srgbClr val="FFC000"/>
                </a:gs>
                <a:gs pos="100000">
                  <a:schemeClr val="accent4">
                    <a:lumMod val="40000"/>
                    <a:lumOff val="60000"/>
                  </a:schemeClr>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013"/>
            </a:p>
          </p:txBody>
        </p:sp>
        <p:sp>
          <p:nvSpPr>
            <p:cNvPr id="14" name="三角形 13">
              <a:extLst>
                <a:ext uri="{FF2B5EF4-FFF2-40B4-BE49-F238E27FC236}">
                  <a16:creationId xmlns:a16="http://schemas.microsoft.com/office/drawing/2014/main" id="{CAA1F63A-1E03-2373-98A6-1A479306A2BB}"/>
                </a:ext>
              </a:extLst>
            </p:cNvPr>
            <p:cNvSpPr/>
            <p:nvPr/>
          </p:nvSpPr>
          <p:spPr>
            <a:xfrm rot="5400000">
              <a:off x="3119720" y="1282435"/>
              <a:ext cx="448712" cy="222236"/>
            </a:xfrm>
            <a:prstGeom prs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grpSp>
      <p:sp>
        <p:nvSpPr>
          <p:cNvPr id="21" name="文本框 20">
            <a:extLst>
              <a:ext uri="{FF2B5EF4-FFF2-40B4-BE49-F238E27FC236}">
                <a16:creationId xmlns:a16="http://schemas.microsoft.com/office/drawing/2014/main" id="{F1BB7E09-AB98-EEED-1035-692E4FC5EE2C}"/>
              </a:ext>
            </a:extLst>
          </p:cNvPr>
          <p:cNvSpPr txBox="1"/>
          <p:nvPr/>
        </p:nvSpPr>
        <p:spPr>
          <a:xfrm>
            <a:off x="392718" y="105444"/>
            <a:ext cx="988347" cy="415498"/>
          </a:xfrm>
          <a:prstGeom prst="rect">
            <a:avLst/>
          </a:prstGeom>
          <a:noFill/>
        </p:spPr>
        <p:txBody>
          <a:bodyPr wrap="none" rtlCol="0">
            <a:spAutoFit/>
          </a:bodyPr>
          <a:lstStyle/>
          <a:p>
            <a:r>
              <a:rPr kumimoji="1" lang="en-US" altLang="zh-CN" sz="2100" b="1"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LOGO</a:t>
            </a:r>
            <a:endParaRPr kumimoji="1" lang="zh-CN" altLang="en-US" sz="2100" b="1"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2" name="文本框 21">
            <a:extLst>
              <a:ext uri="{FF2B5EF4-FFF2-40B4-BE49-F238E27FC236}">
                <a16:creationId xmlns:a16="http://schemas.microsoft.com/office/drawing/2014/main" id="{E54A2B4D-FCA6-4846-1083-ABAFCC7A3C80}"/>
              </a:ext>
            </a:extLst>
          </p:cNvPr>
          <p:cNvSpPr txBox="1"/>
          <p:nvPr/>
        </p:nvSpPr>
        <p:spPr>
          <a:xfrm>
            <a:off x="392718" y="423318"/>
            <a:ext cx="1119537" cy="196208"/>
          </a:xfrm>
          <a:prstGeom prst="rect">
            <a:avLst/>
          </a:prstGeom>
          <a:noFill/>
        </p:spPr>
        <p:txBody>
          <a:bodyPr wrap="square" rtlCol="0">
            <a:spAutoFit/>
          </a:bodyPr>
          <a:lstStyle/>
          <a:p>
            <a:r>
              <a:rPr kumimoji="1" lang="en-US" altLang="zh-CN"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COMPANY</a:t>
            </a:r>
            <a:r>
              <a:rPr kumimoji="1" lang="zh-CN" altLang="en-US"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SLOGAN</a:t>
            </a:r>
            <a:endParaRPr kumimoji="1" lang="zh-CN" altLang="en-US"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3" name="文本框 22">
            <a:extLst>
              <a:ext uri="{FF2B5EF4-FFF2-40B4-BE49-F238E27FC236}">
                <a16:creationId xmlns:a16="http://schemas.microsoft.com/office/drawing/2014/main" id="{9787F485-DA88-2333-B1AE-FD5C78CA7F1B}"/>
              </a:ext>
            </a:extLst>
          </p:cNvPr>
          <p:cNvSpPr txBox="1"/>
          <p:nvPr/>
        </p:nvSpPr>
        <p:spPr>
          <a:xfrm>
            <a:off x="-94915" y="2239635"/>
            <a:ext cx="5567774" cy="923330"/>
          </a:xfrm>
          <a:prstGeom prst="rect">
            <a:avLst/>
          </a:prstGeom>
          <a:noFill/>
        </p:spPr>
        <p:txBody>
          <a:bodyPr wrap="square" rtlCol="0">
            <a:spAutoFit/>
          </a:bodyPr>
          <a:lstStyle/>
          <a:p>
            <a:pPr algn="ctr"/>
            <a:r>
              <a:rPr kumimoji="1" lang="zh-CN" altLang="en-US" sz="5400" dirty="0">
                <a:solidFill>
                  <a:schemeClr val="bg1"/>
                </a:solidFill>
                <a:latin typeface="思源黑体 CN Heavy" panose="020B0A00000000000000" pitchFamily="34" charset="-122"/>
                <a:ea typeface="思源黑体 CN Heavy" panose="020B0A00000000000000" pitchFamily="34" charset="-122"/>
                <a:sym typeface="思源宋体 CN" panose="02020400000000000000" pitchFamily="18" charset="-122"/>
              </a:rPr>
              <a:t>发现问题不足</a:t>
            </a:r>
          </a:p>
        </p:txBody>
      </p:sp>
      <p:sp>
        <p:nvSpPr>
          <p:cNvPr id="24" name="文本框 23">
            <a:extLst>
              <a:ext uri="{FF2B5EF4-FFF2-40B4-BE49-F238E27FC236}">
                <a16:creationId xmlns:a16="http://schemas.microsoft.com/office/drawing/2014/main" id="{614D9DF6-F89B-259A-E471-56DCF4DACF36}"/>
              </a:ext>
            </a:extLst>
          </p:cNvPr>
          <p:cNvSpPr txBox="1"/>
          <p:nvPr/>
        </p:nvSpPr>
        <p:spPr>
          <a:xfrm>
            <a:off x="1664621" y="1621669"/>
            <a:ext cx="2108013" cy="646331"/>
          </a:xfrm>
          <a:prstGeom prst="rect">
            <a:avLst/>
          </a:prstGeom>
          <a:noFill/>
        </p:spPr>
        <p:txBody>
          <a:bodyPr wrap="none" rtlCol="0">
            <a:spAutoFit/>
          </a:bodyPr>
          <a:lstStyle/>
          <a:p>
            <a:r>
              <a:rPr kumimoji="1" lang="en-US" altLang="zh-CN" sz="3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PART</a:t>
            </a:r>
            <a:r>
              <a:rPr kumimoji="1" lang="zh-CN" altLang="en-US" sz="3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3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03</a:t>
            </a:r>
            <a:endParaRPr kumimoji="1" lang="zh-CN" altLang="en-US" sz="3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5" name="文本框 24">
            <a:extLst>
              <a:ext uri="{FF2B5EF4-FFF2-40B4-BE49-F238E27FC236}">
                <a16:creationId xmlns:a16="http://schemas.microsoft.com/office/drawing/2014/main" id="{468B0033-B635-987D-D25A-3B6E06D0E59F}"/>
              </a:ext>
            </a:extLst>
          </p:cNvPr>
          <p:cNvSpPr txBox="1"/>
          <p:nvPr/>
        </p:nvSpPr>
        <p:spPr>
          <a:xfrm>
            <a:off x="1086222" y="3161568"/>
            <a:ext cx="3211378" cy="577081"/>
          </a:xfrm>
          <a:prstGeom prst="rect">
            <a:avLst/>
          </a:prstGeom>
          <a:noFill/>
        </p:spPr>
        <p:txBody>
          <a:bodyPr wrap="square" rtlCol="0">
            <a:spAutoFit/>
          </a:bodyPr>
          <a:lstStyle/>
          <a:p>
            <a:pPr algn="ctr">
              <a:lnSpc>
                <a:spcPct val="150000"/>
              </a:lnSpc>
            </a:pPr>
            <a:r>
              <a:rPr lang="en" altLang="zh-CN" sz="7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3336814025"/>
      </p:ext>
    </p:extLst>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p:transition spd="slow" advTm="300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outVertical)">
                                      <p:cBhvr>
                                        <p:cTn id="11" dur="500"/>
                                        <p:tgtEl>
                                          <p:spTgt spid="23"/>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dissolve">
                                      <p:cBhvr>
                                        <p:cTn id="1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0C52D386-D4EC-CD47-9232-0CD26E9AD88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270444" y="1318526"/>
            <a:ext cx="2927429" cy="2333615"/>
          </a:xfrm>
          <a:prstGeom prst="rect">
            <a:avLst/>
          </a:prstGeom>
        </p:spPr>
      </p:pic>
      <p:sp>
        <p:nvSpPr>
          <p:cNvPr id="5" name="矩形 4">
            <a:extLst>
              <a:ext uri="{FF2B5EF4-FFF2-40B4-BE49-F238E27FC236}">
                <a16:creationId xmlns:a16="http://schemas.microsoft.com/office/drawing/2014/main" id="{A9960762-3027-D74D-8B28-2FB363FE0524}"/>
              </a:ext>
            </a:extLst>
          </p:cNvPr>
          <p:cNvSpPr/>
          <p:nvPr/>
        </p:nvSpPr>
        <p:spPr>
          <a:xfrm>
            <a:off x="5369470" y="1395356"/>
            <a:ext cx="2725838" cy="1582002"/>
          </a:xfrm>
          <a:prstGeom prst="rect">
            <a:avLst/>
          </a:prstGeom>
          <a:blipFill dpi="0" rotWithShape="1">
            <a:blip r:embed="rId4"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6" name="文本框 5">
            <a:extLst>
              <a:ext uri="{FF2B5EF4-FFF2-40B4-BE49-F238E27FC236}">
                <a16:creationId xmlns:a16="http://schemas.microsoft.com/office/drawing/2014/main" id="{F3F6430E-AD3E-A14A-8AE8-2F2989FB8771}"/>
              </a:ext>
            </a:extLst>
          </p:cNvPr>
          <p:cNvSpPr txBox="1"/>
          <p:nvPr/>
        </p:nvSpPr>
        <p:spPr>
          <a:xfrm>
            <a:off x="6743715" y="4237692"/>
            <a:ext cx="1011210" cy="196208"/>
          </a:xfrm>
          <a:prstGeom prst="rect">
            <a:avLst/>
          </a:prstGeom>
          <a:noFill/>
        </p:spPr>
        <p:txBody>
          <a:bodyPr wrap="square" rtlCol="0">
            <a:spAutoFit/>
          </a:bodyPr>
          <a:lstStyle/>
          <a:p>
            <a:pPr algn="dist"/>
            <a:r>
              <a:rPr kumimoji="1" lang="en-US" altLang="zh-CN" sz="675" dirty="0">
                <a:solidFill>
                  <a:schemeClr val="bg1">
                    <a:lumMod val="7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kumimoji="1" lang="zh-CN" altLang="en-US" sz="675" dirty="0">
                <a:solidFill>
                  <a:schemeClr val="bg1">
                    <a:lumMod val="75000"/>
                  </a:schemeClr>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675" dirty="0">
                <a:solidFill>
                  <a:schemeClr val="bg1">
                    <a:lumMod val="75000"/>
                  </a:schemeClr>
                </a:solidFill>
                <a:latin typeface="思源宋体 CN" panose="02020400000000000000" pitchFamily="18" charset="-122"/>
                <a:ea typeface="思源宋体 CN" panose="02020400000000000000" pitchFamily="18" charset="-122"/>
                <a:sym typeface="思源宋体 CN" panose="02020400000000000000" pitchFamily="18" charset="-122"/>
              </a:rPr>
              <a:t>TEMPLATE</a:t>
            </a:r>
            <a:endParaRPr kumimoji="1" lang="zh-CN" altLang="en-US" sz="675" dirty="0">
              <a:solidFill>
                <a:schemeClr val="bg1">
                  <a:lumMod val="7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7" name="文本框 6">
            <a:extLst>
              <a:ext uri="{FF2B5EF4-FFF2-40B4-BE49-F238E27FC236}">
                <a16:creationId xmlns:a16="http://schemas.microsoft.com/office/drawing/2014/main" id="{357607C8-EA80-F940-85C3-FCDF39875E8E}"/>
              </a:ext>
            </a:extLst>
          </p:cNvPr>
          <p:cNvSpPr txBox="1"/>
          <p:nvPr/>
        </p:nvSpPr>
        <p:spPr>
          <a:xfrm>
            <a:off x="5454231" y="3824886"/>
            <a:ext cx="2618217" cy="369332"/>
          </a:xfrm>
          <a:prstGeom prst="rect">
            <a:avLst/>
          </a:prstGeom>
          <a:noFill/>
        </p:spPr>
        <p:txBody>
          <a:bodyPr wrap="none" rtlCol="0">
            <a:spAutoFit/>
          </a:bodyPr>
          <a:lstStyle/>
          <a:p>
            <a:r>
              <a:rPr kumimoji="1" lang="en-US" altLang="zh-CN" sz="1800" dirty="0">
                <a:solidFill>
                  <a:srgbClr val="0070C0"/>
                </a:solidFill>
                <a:latin typeface="思源宋体 CN" panose="02020400000000000000" pitchFamily="18" charset="-122"/>
                <a:ea typeface="思源宋体 CN" panose="02020400000000000000" pitchFamily="18" charset="-122"/>
                <a:sym typeface="思源宋体 CN" panose="02020400000000000000" pitchFamily="18" charset="-122"/>
              </a:rPr>
              <a:t>BUSINESS</a:t>
            </a:r>
            <a:r>
              <a:rPr kumimoji="1" lang="zh-CN" altLang="en-US" sz="1800" dirty="0">
                <a:solidFill>
                  <a:srgbClr val="0070C0"/>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1800" dirty="0">
                <a:solidFill>
                  <a:srgbClr val="0070C0"/>
                </a:solidFill>
                <a:latin typeface="思源宋体 CN" panose="02020400000000000000" pitchFamily="18" charset="-122"/>
                <a:ea typeface="思源宋体 CN" panose="02020400000000000000" pitchFamily="18" charset="-122"/>
                <a:sym typeface="思源宋体 CN" panose="02020400000000000000" pitchFamily="18" charset="-122"/>
              </a:rPr>
              <a:t>SUMMARY</a:t>
            </a:r>
            <a:endParaRPr kumimoji="1" lang="zh-CN" altLang="en-US" sz="1800" dirty="0">
              <a:solidFill>
                <a:srgbClr val="0070C0"/>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8" name="文本框 7">
            <a:extLst>
              <a:ext uri="{FF2B5EF4-FFF2-40B4-BE49-F238E27FC236}">
                <a16:creationId xmlns:a16="http://schemas.microsoft.com/office/drawing/2014/main" id="{6108C97A-7F58-C84A-B52D-C932EFF88CAF}"/>
              </a:ext>
            </a:extLst>
          </p:cNvPr>
          <p:cNvSpPr txBox="1"/>
          <p:nvPr/>
        </p:nvSpPr>
        <p:spPr>
          <a:xfrm>
            <a:off x="5471052" y="4181346"/>
            <a:ext cx="1329798" cy="253916"/>
          </a:xfrm>
          <a:prstGeom prst="rect">
            <a:avLst/>
          </a:prstGeom>
          <a:noFill/>
        </p:spPr>
        <p:txBody>
          <a:bodyPr wrap="square" rtlCol="0">
            <a:spAutoFit/>
          </a:bodyPr>
          <a:lstStyle/>
          <a:p>
            <a:pPr algn="dist"/>
            <a:r>
              <a:rPr kumimoji="1" lang="zh-CN" altLang="en-US" sz="1050" b="1" dirty="0">
                <a:solidFill>
                  <a:schemeClr val="tx1">
                    <a:lumMod val="75000"/>
                    <a:lumOff val="2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输入标题文字内容</a:t>
            </a:r>
          </a:p>
        </p:txBody>
      </p:sp>
      <p:sp>
        <p:nvSpPr>
          <p:cNvPr id="9" name="文本框 8">
            <a:extLst>
              <a:ext uri="{FF2B5EF4-FFF2-40B4-BE49-F238E27FC236}">
                <a16:creationId xmlns:a16="http://schemas.microsoft.com/office/drawing/2014/main" id="{F41F3A37-F504-0D46-8F77-A51A674EE817}"/>
              </a:ext>
            </a:extLst>
          </p:cNvPr>
          <p:cNvSpPr txBox="1"/>
          <p:nvPr/>
        </p:nvSpPr>
        <p:spPr>
          <a:xfrm>
            <a:off x="775013" y="1931870"/>
            <a:ext cx="1878733" cy="2072875"/>
          </a:xfrm>
          <a:prstGeom prst="rect">
            <a:avLst/>
          </a:prstGeom>
          <a:noFill/>
        </p:spPr>
        <p:txBody>
          <a:bodyPr wrap="square" rtlCol="0">
            <a:spAutoFit/>
          </a:bodyPr>
          <a:lstStyle/>
          <a:p>
            <a:pPr marL="128588" indent="-128588">
              <a:lnSpc>
                <a:spcPct val="130000"/>
              </a:lnSpc>
              <a:buFont typeface="Arial" panose="020B0604020202020204" pitchFamily="34" charset="0"/>
              <a:buChar char="•"/>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您的内容打在这里，或者通过复制您的文本后，在此框中选择粘贴，并选择只保留文字您的内容打在这里，或者通过复制您的文本后，在此框中选择粘贴，并选择只保留文字您的内容打在这里，或者通过复制您的文本后</a:t>
            </a:r>
            <a:endPar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marL="128588" indent="-128588">
              <a:lnSpc>
                <a:spcPct val="130000"/>
              </a:lnSpc>
              <a:buFont typeface="Arial" panose="020B0604020202020204" pitchFamily="34" charset="0"/>
              <a:buChar char="•"/>
            </a:pPr>
            <a:endPar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marL="128588" indent="-128588">
              <a:lnSpc>
                <a:spcPct val="130000"/>
              </a:lnSpc>
              <a:buFont typeface="Arial" panose="020B0604020202020204" pitchFamily="34" charset="0"/>
              <a:buChar char="•"/>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在此框中选择粘贴，并选择只保留文字您的内容打在这里，或者通过复制您的文本后，在此框中选择粘贴，并选择只保留文字。</a:t>
            </a:r>
          </a:p>
        </p:txBody>
      </p:sp>
      <p:sp>
        <p:nvSpPr>
          <p:cNvPr id="10" name="文本框 9">
            <a:extLst>
              <a:ext uri="{FF2B5EF4-FFF2-40B4-BE49-F238E27FC236}">
                <a16:creationId xmlns:a16="http://schemas.microsoft.com/office/drawing/2014/main" id="{1D5EEFFC-411A-FC42-8C0A-41A2597D678F}"/>
              </a:ext>
            </a:extLst>
          </p:cNvPr>
          <p:cNvSpPr txBox="1"/>
          <p:nvPr/>
        </p:nvSpPr>
        <p:spPr>
          <a:xfrm>
            <a:off x="2808012" y="1931869"/>
            <a:ext cx="1878733" cy="2072875"/>
          </a:xfrm>
          <a:prstGeom prst="rect">
            <a:avLst/>
          </a:prstGeom>
          <a:noFill/>
        </p:spPr>
        <p:txBody>
          <a:bodyPr wrap="square" rtlCol="0">
            <a:spAutoFit/>
          </a:bodyPr>
          <a:lstStyle/>
          <a:p>
            <a:pPr marL="128588" indent="-128588">
              <a:lnSpc>
                <a:spcPct val="130000"/>
              </a:lnSpc>
              <a:buFont typeface="Arial" panose="020B0604020202020204" pitchFamily="34" charset="0"/>
              <a:buChar char="•"/>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您的内容打在这里，或者通过复制您的文本后，在此框中选择粘贴，并选择只保留文字您的内容打在这里，或者通过复制您的文本后，在此框中选择粘贴，并选择只保留文字您的内容打在这里，或者通过复制您的文本后</a:t>
            </a:r>
            <a:endPar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marL="128588" indent="-128588">
              <a:lnSpc>
                <a:spcPct val="130000"/>
              </a:lnSpc>
              <a:buFont typeface="Arial" panose="020B0604020202020204" pitchFamily="34" charset="0"/>
              <a:buChar char="•"/>
            </a:pPr>
            <a:endPar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marL="128588" indent="-128588">
              <a:lnSpc>
                <a:spcPct val="130000"/>
              </a:lnSpc>
              <a:buFont typeface="Arial" panose="020B0604020202020204" pitchFamily="34" charset="0"/>
              <a:buChar char="•"/>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在此框中选择粘贴，并选择只保留文字您的内容打在这里，或者通过复制您的文本后，在此框中选择粘贴，并选择只保留文字。</a:t>
            </a:r>
          </a:p>
        </p:txBody>
      </p:sp>
      <p:sp>
        <p:nvSpPr>
          <p:cNvPr id="11" name="圆角矩形 10">
            <a:extLst>
              <a:ext uri="{FF2B5EF4-FFF2-40B4-BE49-F238E27FC236}">
                <a16:creationId xmlns:a16="http://schemas.microsoft.com/office/drawing/2014/main" id="{7E2EC088-266C-A741-A96A-6C05027E15BB}"/>
              </a:ext>
            </a:extLst>
          </p:cNvPr>
          <p:cNvSpPr/>
          <p:nvPr/>
        </p:nvSpPr>
        <p:spPr>
          <a:xfrm>
            <a:off x="976488" y="1395355"/>
            <a:ext cx="1461499" cy="373811"/>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2" name="文本框 11">
            <a:extLst>
              <a:ext uri="{FF2B5EF4-FFF2-40B4-BE49-F238E27FC236}">
                <a16:creationId xmlns:a16="http://schemas.microsoft.com/office/drawing/2014/main" id="{0B323ED3-74F2-3347-8A42-4FD4F5AAE356}"/>
              </a:ext>
            </a:extLst>
          </p:cNvPr>
          <p:cNvSpPr txBox="1"/>
          <p:nvPr/>
        </p:nvSpPr>
        <p:spPr>
          <a:xfrm>
            <a:off x="1068054" y="1459139"/>
            <a:ext cx="1231644" cy="253916"/>
          </a:xfrm>
          <a:prstGeom prst="rect">
            <a:avLst/>
          </a:prstGeom>
          <a:noFill/>
        </p:spPr>
        <p:txBody>
          <a:bodyPr wrap="square" rtlCol="0">
            <a:spAutoFit/>
          </a:bodyPr>
          <a:lstStyle/>
          <a:p>
            <a:pPr algn="dist"/>
            <a:r>
              <a:rPr kumimoji="1" lang="zh-CN" altLang="en-US" sz="105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请输入标题文字</a:t>
            </a:r>
          </a:p>
        </p:txBody>
      </p:sp>
      <p:sp>
        <p:nvSpPr>
          <p:cNvPr id="13" name="圆角矩形 12">
            <a:extLst>
              <a:ext uri="{FF2B5EF4-FFF2-40B4-BE49-F238E27FC236}">
                <a16:creationId xmlns:a16="http://schemas.microsoft.com/office/drawing/2014/main" id="{84BA1316-7137-D24B-95E1-15992CF44021}"/>
              </a:ext>
            </a:extLst>
          </p:cNvPr>
          <p:cNvSpPr/>
          <p:nvPr/>
        </p:nvSpPr>
        <p:spPr>
          <a:xfrm>
            <a:off x="3021687" y="1395355"/>
            <a:ext cx="1461499" cy="373811"/>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4" name="文本框 13">
            <a:extLst>
              <a:ext uri="{FF2B5EF4-FFF2-40B4-BE49-F238E27FC236}">
                <a16:creationId xmlns:a16="http://schemas.microsoft.com/office/drawing/2014/main" id="{D2AF7DF3-AE32-2044-9F02-F5B01AB2019C}"/>
              </a:ext>
            </a:extLst>
          </p:cNvPr>
          <p:cNvSpPr txBox="1"/>
          <p:nvPr/>
        </p:nvSpPr>
        <p:spPr>
          <a:xfrm>
            <a:off x="3113253" y="1459139"/>
            <a:ext cx="1231644" cy="253916"/>
          </a:xfrm>
          <a:prstGeom prst="rect">
            <a:avLst/>
          </a:prstGeom>
          <a:noFill/>
        </p:spPr>
        <p:txBody>
          <a:bodyPr wrap="square" rtlCol="0">
            <a:spAutoFit/>
          </a:bodyPr>
          <a:lstStyle/>
          <a:p>
            <a:pPr algn="dist"/>
            <a:r>
              <a:rPr kumimoji="1" lang="zh-CN" altLang="en-US" sz="105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请输入标题文字</a:t>
            </a:r>
          </a:p>
        </p:txBody>
      </p:sp>
      <p:grpSp>
        <p:nvGrpSpPr>
          <p:cNvPr id="30" name="组合 29"/>
          <p:cNvGrpSpPr/>
          <p:nvPr/>
        </p:nvGrpSpPr>
        <p:grpSpPr>
          <a:xfrm>
            <a:off x="1830871" y="236665"/>
            <a:ext cx="6961300" cy="4591021"/>
            <a:chOff x="1830871" y="236665"/>
            <a:chExt cx="6961300" cy="4591021"/>
          </a:xfrm>
        </p:grpSpPr>
        <p:grpSp>
          <p:nvGrpSpPr>
            <p:cNvPr id="31" name="组合 30"/>
            <p:cNvGrpSpPr/>
            <p:nvPr/>
          </p:nvGrpSpPr>
          <p:grpSpPr>
            <a:xfrm>
              <a:off x="1830871" y="236665"/>
              <a:ext cx="5567774" cy="461665"/>
              <a:chOff x="1713594" y="147014"/>
              <a:chExt cx="5567774" cy="461665"/>
            </a:xfrm>
          </p:grpSpPr>
          <p:sp>
            <p:nvSpPr>
              <p:cNvPr id="36" name="文本框 35">
                <a:extLst>
                  <a:ext uri="{FF2B5EF4-FFF2-40B4-BE49-F238E27FC236}">
                    <a16:creationId xmlns:a16="http://schemas.microsoft.com/office/drawing/2014/main" id="{3EBE0331-A95A-1B47-9146-69401457EC6F}"/>
                  </a:ext>
                </a:extLst>
              </p:cNvPr>
              <p:cNvSpPr txBox="1"/>
              <p:nvPr/>
            </p:nvSpPr>
            <p:spPr>
              <a:xfrm>
                <a:off x="1713594" y="147014"/>
                <a:ext cx="5567774" cy="461665"/>
              </a:xfrm>
              <a:prstGeom prst="rect">
                <a:avLst/>
              </a:prstGeom>
              <a:noFill/>
            </p:spPr>
            <p:txBody>
              <a:bodyPr wrap="square" rtlCol="0">
                <a:spAutoFit/>
              </a:bodyPr>
              <a:lstStyle/>
              <a:p>
                <a:pPr algn="ctr"/>
                <a:r>
                  <a:rPr kumimoji="1" lang="zh-CN" altLang="en-US" sz="240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发现问题不足</a:t>
                </a:r>
                <a:endParaRPr kumimoji="1" lang="zh-CN" altLang="en-US" sz="24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37" name="组合 36"/>
              <p:cNvGrpSpPr/>
              <p:nvPr/>
            </p:nvGrpSpPr>
            <p:grpSpPr>
              <a:xfrm>
                <a:off x="3021012" y="321061"/>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42" name="椭圆 41"/>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椭圆 42"/>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8" name="组合 37"/>
              <p:cNvGrpSpPr/>
              <p:nvPr/>
            </p:nvGrpSpPr>
            <p:grpSpPr>
              <a:xfrm>
                <a:off x="5529447" y="321062"/>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39" name="椭圆 38"/>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 name="组合 31">
              <a:extLst>
                <a:ext uri="{FF2B5EF4-FFF2-40B4-BE49-F238E27FC236}">
                  <a16:creationId xmlns:a16="http://schemas.microsoft.com/office/drawing/2014/main" id="{396328A5-38E0-709C-4970-6E054E31C590}"/>
                </a:ext>
              </a:extLst>
            </p:cNvPr>
            <p:cNvGrpSpPr/>
            <p:nvPr/>
          </p:nvGrpSpPr>
          <p:grpSpPr>
            <a:xfrm>
              <a:off x="8277110" y="4704623"/>
              <a:ext cx="515061" cy="123063"/>
              <a:chOff x="10972799" y="6306457"/>
              <a:chExt cx="813443" cy="194356"/>
            </a:xfrm>
          </p:grpSpPr>
          <p:sp>
            <p:nvSpPr>
              <p:cNvPr id="33" name="任意多边形: 形状 19">
                <a:extLst>
                  <a:ext uri="{FF2B5EF4-FFF2-40B4-BE49-F238E27FC236}">
                    <a16:creationId xmlns:a16="http://schemas.microsoft.com/office/drawing/2014/main" id="{04BC1FFB-F402-48DE-18CA-7183C80F4182}"/>
                  </a:ext>
                </a:extLst>
              </p:cNvPr>
              <p:cNvSpPr/>
              <p:nvPr/>
            </p:nvSpPr>
            <p:spPr>
              <a:xfrm>
                <a:off x="10972799" y="6306457"/>
                <a:ext cx="194356" cy="194356"/>
              </a:xfrm>
              <a:custGeom>
                <a:avLst/>
                <a:gdLst>
                  <a:gd name="connsiteX0" fmla="*/ 122257 w 244514"/>
                  <a:gd name="connsiteY0" fmla="*/ 0 h 244514"/>
                  <a:gd name="connsiteX1" fmla="*/ 244514 w 244514"/>
                  <a:gd name="connsiteY1" fmla="*/ 122257 h 244514"/>
                  <a:gd name="connsiteX2" fmla="*/ 122257 w 244514"/>
                  <a:gd name="connsiteY2" fmla="*/ 244514 h 244514"/>
                  <a:gd name="connsiteX3" fmla="*/ 0 w 244514"/>
                  <a:gd name="connsiteY3" fmla="*/ 122257 h 244514"/>
                  <a:gd name="connsiteX4" fmla="*/ 122257 w 244514"/>
                  <a:gd name="connsiteY4" fmla="*/ 0 h 244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514" h="244514">
                    <a:moveTo>
                      <a:pt x="122257" y="0"/>
                    </a:moveTo>
                    <a:cubicBezTo>
                      <a:pt x="189778" y="0"/>
                      <a:pt x="244514" y="54736"/>
                      <a:pt x="244514" y="122257"/>
                    </a:cubicBezTo>
                    <a:cubicBezTo>
                      <a:pt x="244514" y="189778"/>
                      <a:pt x="189778" y="244514"/>
                      <a:pt x="122257" y="244514"/>
                    </a:cubicBezTo>
                    <a:cubicBezTo>
                      <a:pt x="54736" y="244514"/>
                      <a:pt x="0" y="189778"/>
                      <a:pt x="0" y="122257"/>
                    </a:cubicBezTo>
                    <a:cubicBezTo>
                      <a:pt x="0" y="54736"/>
                      <a:pt x="54736" y="0"/>
                      <a:pt x="122257" y="0"/>
                    </a:cubicBezTo>
                    <a:close/>
                  </a:path>
                </a:pathLst>
              </a:custGeom>
              <a:solidFill>
                <a:srgbClr val="4C404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4" name="椭圆 33">
                <a:extLst>
                  <a:ext uri="{FF2B5EF4-FFF2-40B4-BE49-F238E27FC236}">
                    <a16:creationId xmlns:a16="http://schemas.microsoft.com/office/drawing/2014/main" id="{7AFB0375-004B-B9C6-38C3-82B0F62D8848}"/>
                  </a:ext>
                </a:extLst>
              </p:cNvPr>
              <p:cNvSpPr/>
              <p:nvPr/>
            </p:nvSpPr>
            <p:spPr>
              <a:xfrm>
                <a:off x="11282344"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5" name="椭圆 34">
                <a:extLst>
                  <a:ext uri="{FF2B5EF4-FFF2-40B4-BE49-F238E27FC236}">
                    <a16:creationId xmlns:a16="http://schemas.microsoft.com/office/drawing/2014/main" id="{35FCBF3F-BBE8-2A38-8527-59FD65D2F77F}"/>
                  </a:ext>
                </a:extLst>
              </p:cNvPr>
              <p:cNvSpPr/>
              <p:nvPr/>
            </p:nvSpPr>
            <p:spPr>
              <a:xfrm>
                <a:off x="11591887"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spTree>
    <p:extLst>
      <p:ext uri="{BB962C8B-B14F-4D97-AF65-F5344CB8AC3E}">
        <p14:creationId xmlns:p14="http://schemas.microsoft.com/office/powerpoint/2010/main" val="187324888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dissolve">
                                      <p:cBhvr>
                                        <p:cTn id="18" dur="500"/>
                                        <p:tgtEl>
                                          <p:spTgt spid="7"/>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dissolve">
                                      <p:cBhvr>
                                        <p:cTn id="21" dur="500"/>
                                        <p:tgtEl>
                                          <p:spTgt spid="8"/>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dissolve">
                                      <p:cBhvr>
                                        <p:cTn id="24" dur="500"/>
                                        <p:tgtEl>
                                          <p:spTgt spid="9"/>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dissolve">
                                      <p:cBhvr>
                                        <p:cTn id="27" dur="500"/>
                                        <p:tgtEl>
                                          <p:spTgt spid="10"/>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ssolve">
                                      <p:cBhvr>
                                        <p:cTn id="30" dur="500"/>
                                        <p:tgtEl>
                                          <p:spTgt spid="11"/>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dissolve">
                                      <p:cBhvr>
                                        <p:cTn id="33" dur="500"/>
                                        <p:tgtEl>
                                          <p:spTgt spid="12"/>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dissolve">
                                      <p:cBhvr>
                                        <p:cTn id="36" dur="500"/>
                                        <p:tgtEl>
                                          <p:spTgt spid="13"/>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dissolve">
                                      <p:cBhvr>
                                        <p:cTn id="3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P spid="10" grpId="0"/>
      <p:bldP spid="11" grpId="0" animBg="1"/>
      <p:bldP spid="12" grpId="0"/>
      <p:bldP spid="13" grpId="0" animBg="1"/>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自定义形状&#10;">
            <a:extLst>
              <a:ext uri="{FF2B5EF4-FFF2-40B4-BE49-F238E27FC236}">
                <a16:creationId xmlns:a16="http://schemas.microsoft.com/office/drawing/2014/main" id="{BE733113-64E2-B643-A48E-107CB18F5B96}"/>
              </a:ext>
            </a:extLst>
          </p:cNvPr>
          <p:cNvSpPr/>
          <p:nvPr/>
        </p:nvSpPr>
        <p:spPr>
          <a:xfrm>
            <a:off x="477085" y="2350513"/>
            <a:ext cx="2009993" cy="1352678"/>
          </a:xfrm>
          <a:prstGeom prst="rect">
            <a:avLst/>
          </a:prstGeom>
        </p:spPr>
        <p:txBody>
          <a:bodyPr wrap="square">
            <a:spAutoFit/>
          </a:bodyPr>
          <a:lstStyle/>
          <a:p>
            <a:pPr marL="214313" indent="-214313">
              <a:lnSpc>
                <a:spcPct val="130000"/>
              </a:lnSpc>
              <a:buFont typeface="Wingdings" panose="05000000000000000000" pitchFamily="2" charset="2"/>
              <a:buChar char="§"/>
            </a:pP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感谢您使用我们的</a:t>
            </a:r>
            <a:r>
              <a:rPr lang="en-US" altLang="ko-KR"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模板，请在此输入您需要的文字内容，感谢您使用我们的</a:t>
            </a:r>
            <a:r>
              <a:rPr lang="en-US" altLang="ko-KR"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模板。</a:t>
            </a:r>
            <a:endParaRPr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a:p>
            <a:pPr marL="214313" indent="-214313">
              <a:lnSpc>
                <a:spcPct val="130000"/>
              </a:lnSpc>
              <a:buFont typeface="Wingdings" panose="05000000000000000000" pitchFamily="2" charset="2"/>
              <a:buChar char="§"/>
            </a:pPr>
            <a:endParaRPr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a:p>
            <a:pPr marL="214313" indent="-214313">
              <a:lnSpc>
                <a:spcPct val="130000"/>
              </a:lnSpc>
              <a:buFont typeface="Wingdings" panose="05000000000000000000" pitchFamily="2" charset="2"/>
              <a:buChar char="§"/>
            </a:pP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感谢您使用我们的</a:t>
            </a:r>
            <a:r>
              <a:rPr lang="en-US" altLang="ko-KR"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模板，请在此输入您需要的文字内容，感谢您使用我们的</a:t>
            </a:r>
            <a:r>
              <a:rPr lang="en-US" altLang="ko-KR"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模板。</a:t>
            </a:r>
          </a:p>
        </p:txBody>
      </p:sp>
      <p:sp>
        <p:nvSpPr>
          <p:cNvPr id="5" name="自定义形状&#10;">
            <a:extLst>
              <a:ext uri="{FF2B5EF4-FFF2-40B4-BE49-F238E27FC236}">
                <a16:creationId xmlns:a16="http://schemas.microsoft.com/office/drawing/2014/main" id="{88DD844E-B8BD-BE4B-9A70-2EF78902826F}"/>
              </a:ext>
            </a:extLst>
          </p:cNvPr>
          <p:cNvSpPr/>
          <p:nvPr/>
        </p:nvSpPr>
        <p:spPr>
          <a:xfrm>
            <a:off x="2541248" y="2350512"/>
            <a:ext cx="2009993" cy="1352678"/>
          </a:xfrm>
          <a:prstGeom prst="rect">
            <a:avLst/>
          </a:prstGeom>
        </p:spPr>
        <p:txBody>
          <a:bodyPr wrap="square">
            <a:spAutoFit/>
          </a:bodyPr>
          <a:lstStyle/>
          <a:p>
            <a:pPr marL="214313" indent="-214313">
              <a:lnSpc>
                <a:spcPct val="130000"/>
              </a:lnSpc>
              <a:buFont typeface="Wingdings" panose="05000000000000000000" pitchFamily="2" charset="2"/>
              <a:buChar char="§"/>
            </a:pP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感谢您使用我们的</a:t>
            </a:r>
            <a:r>
              <a:rPr lang="en-US" altLang="ko-KR"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模板，请在此输入您需要的文字内容，感谢您使用我们的</a:t>
            </a:r>
            <a:r>
              <a:rPr lang="en-US" altLang="ko-KR"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模板。</a:t>
            </a:r>
            <a:endParaRPr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a:p>
            <a:pPr marL="214313" indent="-214313">
              <a:lnSpc>
                <a:spcPct val="130000"/>
              </a:lnSpc>
              <a:buFont typeface="Wingdings" panose="05000000000000000000" pitchFamily="2" charset="2"/>
              <a:buChar char="§"/>
            </a:pPr>
            <a:endParaRPr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a:p>
            <a:pPr marL="214313" indent="-214313">
              <a:lnSpc>
                <a:spcPct val="130000"/>
              </a:lnSpc>
              <a:buFont typeface="Wingdings" panose="05000000000000000000" pitchFamily="2" charset="2"/>
              <a:buChar char="§"/>
            </a:pP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感谢您使用我们的</a:t>
            </a:r>
            <a:r>
              <a:rPr lang="en-US" altLang="ko-KR"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模板，请在此输入您需要的文字内容，感谢您使用我们的</a:t>
            </a:r>
            <a:r>
              <a:rPr lang="en-US" altLang="ko-KR"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模板。</a:t>
            </a:r>
          </a:p>
        </p:txBody>
      </p:sp>
      <p:sp>
        <p:nvSpPr>
          <p:cNvPr id="6" name="自定义形状&#10;">
            <a:extLst>
              <a:ext uri="{FF2B5EF4-FFF2-40B4-BE49-F238E27FC236}">
                <a16:creationId xmlns:a16="http://schemas.microsoft.com/office/drawing/2014/main" id="{8A5971EC-40CD-A94F-9E59-8CB8F2A7B650}"/>
              </a:ext>
            </a:extLst>
          </p:cNvPr>
          <p:cNvSpPr/>
          <p:nvPr/>
        </p:nvSpPr>
        <p:spPr>
          <a:xfrm>
            <a:off x="4606270" y="2350512"/>
            <a:ext cx="2009993" cy="1352678"/>
          </a:xfrm>
          <a:prstGeom prst="rect">
            <a:avLst/>
          </a:prstGeom>
        </p:spPr>
        <p:txBody>
          <a:bodyPr wrap="square">
            <a:spAutoFit/>
          </a:bodyPr>
          <a:lstStyle/>
          <a:p>
            <a:pPr marL="214313" indent="-214313">
              <a:lnSpc>
                <a:spcPct val="130000"/>
              </a:lnSpc>
              <a:buFont typeface="Wingdings" panose="05000000000000000000" pitchFamily="2" charset="2"/>
              <a:buChar char="§"/>
            </a:pP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感谢您使用我们的</a:t>
            </a:r>
            <a:r>
              <a:rPr lang="en-US" altLang="ko-KR"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模板，请在此输入您需要的文字内容，感谢您使用我们的</a:t>
            </a:r>
            <a:r>
              <a:rPr lang="en-US" altLang="ko-KR"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模板。</a:t>
            </a:r>
            <a:endParaRPr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a:p>
            <a:pPr marL="214313" indent="-214313">
              <a:lnSpc>
                <a:spcPct val="130000"/>
              </a:lnSpc>
              <a:buFont typeface="Wingdings" panose="05000000000000000000" pitchFamily="2" charset="2"/>
              <a:buChar char="§"/>
            </a:pPr>
            <a:endParaRPr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a:p>
            <a:pPr marL="214313" indent="-214313">
              <a:lnSpc>
                <a:spcPct val="130000"/>
              </a:lnSpc>
              <a:buFont typeface="Wingdings" panose="05000000000000000000" pitchFamily="2" charset="2"/>
              <a:buChar char="§"/>
            </a:pP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感谢您使用我们的</a:t>
            </a:r>
            <a:r>
              <a:rPr lang="en-US" altLang="ko-KR"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模板，请在此输入您需要的文字内容，感谢您使用我们的</a:t>
            </a:r>
            <a:r>
              <a:rPr lang="en-US" altLang="ko-KR"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模板。</a:t>
            </a:r>
          </a:p>
        </p:txBody>
      </p:sp>
      <p:sp>
        <p:nvSpPr>
          <p:cNvPr id="7" name="自定义形状&#10;">
            <a:extLst>
              <a:ext uri="{FF2B5EF4-FFF2-40B4-BE49-F238E27FC236}">
                <a16:creationId xmlns:a16="http://schemas.microsoft.com/office/drawing/2014/main" id="{7CE908DA-D6D2-CB4E-97A9-D144D93567A8}"/>
              </a:ext>
            </a:extLst>
          </p:cNvPr>
          <p:cNvSpPr/>
          <p:nvPr/>
        </p:nvSpPr>
        <p:spPr>
          <a:xfrm>
            <a:off x="6637051" y="2350511"/>
            <a:ext cx="2009993" cy="1352678"/>
          </a:xfrm>
          <a:prstGeom prst="rect">
            <a:avLst/>
          </a:prstGeom>
        </p:spPr>
        <p:txBody>
          <a:bodyPr wrap="square">
            <a:spAutoFit/>
          </a:bodyPr>
          <a:lstStyle/>
          <a:p>
            <a:pPr marL="214313" indent="-214313">
              <a:lnSpc>
                <a:spcPct val="130000"/>
              </a:lnSpc>
              <a:buFont typeface="Wingdings" panose="05000000000000000000" pitchFamily="2" charset="2"/>
              <a:buChar char="§"/>
            </a:pP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感谢您使用我们的</a:t>
            </a:r>
            <a:r>
              <a:rPr lang="en-US" altLang="ko-KR"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模板，请在此输入您需要的文字内容，感谢您使用我们的</a:t>
            </a:r>
            <a:r>
              <a:rPr lang="en-US" altLang="ko-KR"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模板。</a:t>
            </a:r>
            <a:endParaRPr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a:p>
            <a:pPr marL="214313" indent="-214313">
              <a:lnSpc>
                <a:spcPct val="130000"/>
              </a:lnSpc>
              <a:buFont typeface="Wingdings" panose="05000000000000000000" pitchFamily="2" charset="2"/>
              <a:buChar char="§"/>
            </a:pPr>
            <a:endParaRPr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a:p>
            <a:pPr marL="214313" indent="-214313">
              <a:lnSpc>
                <a:spcPct val="130000"/>
              </a:lnSpc>
              <a:buFont typeface="Wingdings" panose="05000000000000000000" pitchFamily="2" charset="2"/>
              <a:buChar char="§"/>
            </a:pP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感谢您使用我们的</a:t>
            </a:r>
            <a:r>
              <a:rPr lang="en-US" altLang="ko-KR"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模板，请在此输入您需要的文字内容，感谢您使用我们的</a:t>
            </a:r>
            <a:r>
              <a:rPr lang="en-US" altLang="ko-KR"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模板。</a:t>
            </a:r>
          </a:p>
        </p:txBody>
      </p:sp>
      <p:sp>
        <p:nvSpPr>
          <p:cNvPr id="8" name="五边形 7">
            <a:extLst>
              <a:ext uri="{FF2B5EF4-FFF2-40B4-BE49-F238E27FC236}">
                <a16:creationId xmlns:a16="http://schemas.microsoft.com/office/drawing/2014/main" id="{A20F58AE-E278-D242-B550-F93C79E8AA12}"/>
              </a:ext>
            </a:extLst>
          </p:cNvPr>
          <p:cNvSpPr/>
          <p:nvPr/>
        </p:nvSpPr>
        <p:spPr>
          <a:xfrm>
            <a:off x="795625" y="1610140"/>
            <a:ext cx="1485406" cy="477078"/>
          </a:xfrm>
          <a:prstGeom prst="homePlate">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9" name="五边形 8">
            <a:extLst>
              <a:ext uri="{FF2B5EF4-FFF2-40B4-BE49-F238E27FC236}">
                <a16:creationId xmlns:a16="http://schemas.microsoft.com/office/drawing/2014/main" id="{8D335D61-F888-EF4A-B26C-FD87DC26AA06}"/>
              </a:ext>
            </a:extLst>
          </p:cNvPr>
          <p:cNvSpPr/>
          <p:nvPr/>
        </p:nvSpPr>
        <p:spPr>
          <a:xfrm>
            <a:off x="2803542" y="1610140"/>
            <a:ext cx="1485406" cy="477078"/>
          </a:xfrm>
          <a:prstGeom prst="homePlate">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0" name="五边形 9">
            <a:extLst>
              <a:ext uri="{FF2B5EF4-FFF2-40B4-BE49-F238E27FC236}">
                <a16:creationId xmlns:a16="http://schemas.microsoft.com/office/drawing/2014/main" id="{35C4FADD-8D89-C74E-94AC-0B30BDCF7FF2}"/>
              </a:ext>
            </a:extLst>
          </p:cNvPr>
          <p:cNvSpPr/>
          <p:nvPr/>
        </p:nvSpPr>
        <p:spPr>
          <a:xfrm>
            <a:off x="4907658" y="1610140"/>
            <a:ext cx="1485406" cy="477078"/>
          </a:xfrm>
          <a:prstGeom prst="homePlate">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1" name="五边形 10">
            <a:extLst>
              <a:ext uri="{FF2B5EF4-FFF2-40B4-BE49-F238E27FC236}">
                <a16:creationId xmlns:a16="http://schemas.microsoft.com/office/drawing/2014/main" id="{76923579-9285-CE40-9817-9A7DDDEAE31D}"/>
              </a:ext>
            </a:extLst>
          </p:cNvPr>
          <p:cNvSpPr/>
          <p:nvPr/>
        </p:nvSpPr>
        <p:spPr>
          <a:xfrm>
            <a:off x="6915575" y="1610140"/>
            <a:ext cx="1485406" cy="477078"/>
          </a:xfrm>
          <a:prstGeom prst="homePlate">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2" name="Freeform 26">
            <a:extLst>
              <a:ext uri="{FF2B5EF4-FFF2-40B4-BE49-F238E27FC236}">
                <a16:creationId xmlns:a16="http://schemas.microsoft.com/office/drawing/2014/main" id="{38D5F55D-D27B-3E4B-BB1A-23F81FE35BB5}"/>
              </a:ext>
            </a:extLst>
          </p:cNvPr>
          <p:cNvSpPr>
            <a:spLocks noEditPoints="1"/>
          </p:cNvSpPr>
          <p:nvPr/>
        </p:nvSpPr>
        <p:spPr bwMode="auto">
          <a:xfrm>
            <a:off x="920458" y="1711757"/>
            <a:ext cx="260747" cy="273844"/>
          </a:xfrm>
          <a:custGeom>
            <a:avLst/>
            <a:gdLst>
              <a:gd name="T0" fmla="*/ 147 w 195"/>
              <a:gd name="T1" fmla="*/ 122 h 205"/>
              <a:gd name="T2" fmla="*/ 129 w 195"/>
              <a:gd name="T3" fmla="*/ 104 h 205"/>
              <a:gd name="T4" fmla="*/ 184 w 195"/>
              <a:gd name="T5" fmla="*/ 104 h 205"/>
              <a:gd name="T6" fmla="*/ 195 w 195"/>
              <a:gd name="T7" fmla="*/ 93 h 205"/>
              <a:gd name="T8" fmla="*/ 195 w 195"/>
              <a:gd name="T9" fmla="*/ 93 h 205"/>
              <a:gd name="T10" fmla="*/ 184 w 195"/>
              <a:gd name="T11" fmla="*/ 82 h 205"/>
              <a:gd name="T12" fmla="*/ 129 w 195"/>
              <a:gd name="T13" fmla="*/ 82 h 205"/>
              <a:gd name="T14" fmla="*/ 148 w 195"/>
              <a:gd name="T15" fmla="*/ 63 h 205"/>
              <a:gd name="T16" fmla="*/ 148 w 195"/>
              <a:gd name="T17" fmla="*/ 48 h 205"/>
              <a:gd name="T18" fmla="*/ 148 w 195"/>
              <a:gd name="T19" fmla="*/ 48 h 205"/>
              <a:gd name="T20" fmla="*/ 132 w 195"/>
              <a:gd name="T21" fmla="*/ 48 h 205"/>
              <a:gd name="T22" fmla="*/ 96 w 195"/>
              <a:gd name="T23" fmla="*/ 84 h 205"/>
              <a:gd name="T24" fmla="*/ 95 w 195"/>
              <a:gd name="T25" fmla="*/ 85 h 205"/>
              <a:gd name="T26" fmla="*/ 95 w 195"/>
              <a:gd name="T27" fmla="*/ 85 h 205"/>
              <a:gd name="T28" fmla="*/ 95 w 195"/>
              <a:gd name="T29" fmla="*/ 100 h 205"/>
              <a:gd name="T30" fmla="*/ 132 w 195"/>
              <a:gd name="T31" fmla="*/ 138 h 205"/>
              <a:gd name="T32" fmla="*/ 147 w 195"/>
              <a:gd name="T33" fmla="*/ 138 h 205"/>
              <a:gd name="T34" fmla="*/ 147 w 195"/>
              <a:gd name="T35" fmla="*/ 138 h 205"/>
              <a:gd name="T36" fmla="*/ 147 w 195"/>
              <a:gd name="T37" fmla="*/ 122 h 205"/>
              <a:gd name="T38" fmla="*/ 27 w 195"/>
              <a:gd name="T39" fmla="*/ 0 h 205"/>
              <a:gd name="T40" fmla="*/ 102 w 195"/>
              <a:gd name="T41" fmla="*/ 0 h 205"/>
              <a:gd name="T42" fmla="*/ 128 w 195"/>
              <a:gd name="T43" fmla="*/ 27 h 205"/>
              <a:gd name="T44" fmla="*/ 128 w 195"/>
              <a:gd name="T45" fmla="*/ 35 h 205"/>
              <a:gd name="T46" fmla="*/ 117 w 195"/>
              <a:gd name="T47" fmla="*/ 47 h 205"/>
              <a:gd name="T48" fmla="*/ 117 w 195"/>
              <a:gd name="T49" fmla="*/ 37 h 205"/>
              <a:gd name="T50" fmla="*/ 105 w 195"/>
              <a:gd name="T51" fmla="*/ 24 h 205"/>
              <a:gd name="T52" fmla="*/ 24 w 195"/>
              <a:gd name="T53" fmla="*/ 24 h 205"/>
              <a:gd name="T54" fmla="*/ 12 w 195"/>
              <a:gd name="T55" fmla="*/ 36 h 205"/>
              <a:gd name="T56" fmla="*/ 12 w 195"/>
              <a:gd name="T57" fmla="*/ 151 h 205"/>
              <a:gd name="T58" fmla="*/ 24 w 195"/>
              <a:gd name="T59" fmla="*/ 163 h 205"/>
              <a:gd name="T60" fmla="*/ 105 w 195"/>
              <a:gd name="T61" fmla="*/ 163 h 205"/>
              <a:gd name="T62" fmla="*/ 117 w 195"/>
              <a:gd name="T63" fmla="*/ 151 h 205"/>
              <a:gd name="T64" fmla="*/ 117 w 195"/>
              <a:gd name="T65" fmla="*/ 136 h 205"/>
              <a:gd name="T66" fmla="*/ 128 w 195"/>
              <a:gd name="T67" fmla="*/ 148 h 205"/>
              <a:gd name="T68" fmla="*/ 128 w 195"/>
              <a:gd name="T69" fmla="*/ 178 h 205"/>
              <a:gd name="T70" fmla="*/ 102 w 195"/>
              <a:gd name="T71" fmla="*/ 205 h 205"/>
              <a:gd name="T72" fmla="*/ 27 w 195"/>
              <a:gd name="T73" fmla="*/ 205 h 205"/>
              <a:gd name="T74" fmla="*/ 0 w 195"/>
              <a:gd name="T75" fmla="*/ 178 h 205"/>
              <a:gd name="T76" fmla="*/ 0 w 195"/>
              <a:gd name="T77" fmla="*/ 27 h 205"/>
              <a:gd name="T78" fmla="*/ 27 w 195"/>
              <a:gd name="T79" fmla="*/ 0 h 205"/>
              <a:gd name="T80" fmla="*/ 64 w 195"/>
              <a:gd name="T81" fmla="*/ 173 h 205"/>
              <a:gd name="T82" fmla="*/ 75 w 195"/>
              <a:gd name="T83" fmla="*/ 183 h 205"/>
              <a:gd name="T84" fmla="*/ 64 w 195"/>
              <a:gd name="T85" fmla="*/ 194 h 205"/>
              <a:gd name="T86" fmla="*/ 54 w 195"/>
              <a:gd name="T87" fmla="*/ 183 h 205"/>
              <a:gd name="T88" fmla="*/ 64 w 195"/>
              <a:gd name="T89" fmla="*/ 173 h 205"/>
              <a:gd name="T90" fmla="*/ 50 w 195"/>
              <a:gd name="T91" fmla="*/ 9 h 205"/>
              <a:gd name="T92" fmla="*/ 79 w 195"/>
              <a:gd name="T93" fmla="*/ 9 h 205"/>
              <a:gd name="T94" fmla="*/ 83 w 195"/>
              <a:gd name="T95" fmla="*/ 13 h 205"/>
              <a:gd name="T96" fmla="*/ 83 w 195"/>
              <a:gd name="T97" fmla="*/ 13 h 205"/>
              <a:gd name="T98" fmla="*/ 79 w 195"/>
              <a:gd name="T99" fmla="*/ 16 h 205"/>
              <a:gd name="T100" fmla="*/ 50 w 195"/>
              <a:gd name="T101" fmla="*/ 16 h 205"/>
              <a:gd name="T102" fmla="*/ 45 w 195"/>
              <a:gd name="T103" fmla="*/ 13 h 205"/>
              <a:gd name="T104" fmla="*/ 45 w 195"/>
              <a:gd name="T105" fmla="*/ 13 h 205"/>
              <a:gd name="T106" fmla="*/ 50 w 195"/>
              <a:gd name="T107" fmla="*/ 9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5" h="205">
                <a:moveTo>
                  <a:pt x="147" y="122"/>
                </a:moveTo>
                <a:cubicBezTo>
                  <a:pt x="129" y="104"/>
                  <a:pt x="129" y="104"/>
                  <a:pt x="129" y="104"/>
                </a:cubicBezTo>
                <a:cubicBezTo>
                  <a:pt x="184" y="104"/>
                  <a:pt x="184" y="104"/>
                  <a:pt x="184" y="104"/>
                </a:cubicBezTo>
                <a:cubicBezTo>
                  <a:pt x="190" y="104"/>
                  <a:pt x="195" y="99"/>
                  <a:pt x="195" y="93"/>
                </a:cubicBezTo>
                <a:cubicBezTo>
                  <a:pt x="195" y="93"/>
                  <a:pt x="195" y="93"/>
                  <a:pt x="195" y="93"/>
                </a:cubicBezTo>
                <a:cubicBezTo>
                  <a:pt x="195" y="86"/>
                  <a:pt x="190" y="82"/>
                  <a:pt x="184" y="82"/>
                </a:cubicBezTo>
                <a:cubicBezTo>
                  <a:pt x="129" y="82"/>
                  <a:pt x="129" y="82"/>
                  <a:pt x="129" y="82"/>
                </a:cubicBezTo>
                <a:cubicBezTo>
                  <a:pt x="148" y="63"/>
                  <a:pt x="148" y="63"/>
                  <a:pt x="148" y="63"/>
                </a:cubicBezTo>
                <a:cubicBezTo>
                  <a:pt x="152" y="59"/>
                  <a:pt x="152" y="52"/>
                  <a:pt x="148" y="48"/>
                </a:cubicBezTo>
                <a:cubicBezTo>
                  <a:pt x="148" y="48"/>
                  <a:pt x="148" y="48"/>
                  <a:pt x="148" y="48"/>
                </a:cubicBezTo>
                <a:cubicBezTo>
                  <a:pt x="143" y="43"/>
                  <a:pt x="136" y="43"/>
                  <a:pt x="132" y="48"/>
                </a:cubicBezTo>
                <a:cubicBezTo>
                  <a:pt x="96" y="84"/>
                  <a:pt x="96" y="84"/>
                  <a:pt x="96" y="84"/>
                </a:cubicBezTo>
                <a:cubicBezTo>
                  <a:pt x="95" y="84"/>
                  <a:pt x="95" y="84"/>
                  <a:pt x="95" y="85"/>
                </a:cubicBezTo>
                <a:cubicBezTo>
                  <a:pt x="95" y="85"/>
                  <a:pt x="95" y="85"/>
                  <a:pt x="95" y="85"/>
                </a:cubicBezTo>
                <a:cubicBezTo>
                  <a:pt x="90" y="89"/>
                  <a:pt x="90" y="96"/>
                  <a:pt x="95" y="100"/>
                </a:cubicBezTo>
                <a:cubicBezTo>
                  <a:pt x="132" y="138"/>
                  <a:pt x="132" y="138"/>
                  <a:pt x="132" y="138"/>
                </a:cubicBezTo>
                <a:cubicBezTo>
                  <a:pt x="136" y="142"/>
                  <a:pt x="143" y="142"/>
                  <a:pt x="147" y="138"/>
                </a:cubicBezTo>
                <a:cubicBezTo>
                  <a:pt x="147" y="138"/>
                  <a:pt x="147" y="138"/>
                  <a:pt x="147" y="138"/>
                </a:cubicBezTo>
                <a:cubicBezTo>
                  <a:pt x="152" y="133"/>
                  <a:pt x="152" y="126"/>
                  <a:pt x="147" y="122"/>
                </a:cubicBezTo>
                <a:close/>
                <a:moveTo>
                  <a:pt x="27" y="0"/>
                </a:moveTo>
                <a:cubicBezTo>
                  <a:pt x="102" y="0"/>
                  <a:pt x="102" y="0"/>
                  <a:pt x="102" y="0"/>
                </a:cubicBezTo>
                <a:cubicBezTo>
                  <a:pt x="116" y="0"/>
                  <a:pt x="128" y="12"/>
                  <a:pt x="128" y="27"/>
                </a:cubicBezTo>
                <a:cubicBezTo>
                  <a:pt x="128" y="35"/>
                  <a:pt x="128" y="35"/>
                  <a:pt x="128" y="35"/>
                </a:cubicBezTo>
                <a:cubicBezTo>
                  <a:pt x="117" y="47"/>
                  <a:pt x="117" y="47"/>
                  <a:pt x="117" y="47"/>
                </a:cubicBezTo>
                <a:cubicBezTo>
                  <a:pt x="117" y="37"/>
                  <a:pt x="117" y="37"/>
                  <a:pt x="117" y="37"/>
                </a:cubicBezTo>
                <a:cubicBezTo>
                  <a:pt x="117" y="31"/>
                  <a:pt x="111" y="24"/>
                  <a:pt x="105" y="24"/>
                </a:cubicBezTo>
                <a:cubicBezTo>
                  <a:pt x="24" y="24"/>
                  <a:pt x="24" y="24"/>
                  <a:pt x="24" y="24"/>
                </a:cubicBezTo>
                <a:cubicBezTo>
                  <a:pt x="17" y="24"/>
                  <a:pt x="12" y="29"/>
                  <a:pt x="12" y="36"/>
                </a:cubicBezTo>
                <a:cubicBezTo>
                  <a:pt x="12" y="151"/>
                  <a:pt x="12" y="151"/>
                  <a:pt x="12" y="151"/>
                </a:cubicBezTo>
                <a:cubicBezTo>
                  <a:pt x="12" y="157"/>
                  <a:pt x="18" y="163"/>
                  <a:pt x="24" y="163"/>
                </a:cubicBezTo>
                <a:cubicBezTo>
                  <a:pt x="105" y="163"/>
                  <a:pt x="105" y="163"/>
                  <a:pt x="105" y="163"/>
                </a:cubicBezTo>
                <a:cubicBezTo>
                  <a:pt x="111" y="163"/>
                  <a:pt x="117" y="157"/>
                  <a:pt x="117" y="151"/>
                </a:cubicBezTo>
                <a:cubicBezTo>
                  <a:pt x="117" y="136"/>
                  <a:pt x="117" y="136"/>
                  <a:pt x="117" y="136"/>
                </a:cubicBezTo>
                <a:cubicBezTo>
                  <a:pt x="128" y="148"/>
                  <a:pt x="128" y="148"/>
                  <a:pt x="128" y="148"/>
                </a:cubicBezTo>
                <a:cubicBezTo>
                  <a:pt x="128" y="178"/>
                  <a:pt x="128" y="178"/>
                  <a:pt x="128" y="178"/>
                </a:cubicBezTo>
                <a:cubicBezTo>
                  <a:pt x="128" y="193"/>
                  <a:pt x="116" y="205"/>
                  <a:pt x="102" y="205"/>
                </a:cubicBezTo>
                <a:cubicBezTo>
                  <a:pt x="27" y="205"/>
                  <a:pt x="27" y="205"/>
                  <a:pt x="27" y="205"/>
                </a:cubicBezTo>
                <a:cubicBezTo>
                  <a:pt x="12" y="205"/>
                  <a:pt x="0" y="193"/>
                  <a:pt x="0" y="178"/>
                </a:cubicBezTo>
                <a:cubicBezTo>
                  <a:pt x="0" y="27"/>
                  <a:pt x="0" y="27"/>
                  <a:pt x="0" y="27"/>
                </a:cubicBezTo>
                <a:cubicBezTo>
                  <a:pt x="0" y="12"/>
                  <a:pt x="12" y="0"/>
                  <a:pt x="27" y="0"/>
                </a:cubicBezTo>
                <a:close/>
                <a:moveTo>
                  <a:pt x="64" y="173"/>
                </a:moveTo>
                <a:cubicBezTo>
                  <a:pt x="70" y="173"/>
                  <a:pt x="75" y="178"/>
                  <a:pt x="75" y="183"/>
                </a:cubicBezTo>
                <a:cubicBezTo>
                  <a:pt x="75" y="189"/>
                  <a:pt x="70" y="194"/>
                  <a:pt x="64" y="194"/>
                </a:cubicBezTo>
                <a:cubicBezTo>
                  <a:pt x="58" y="194"/>
                  <a:pt x="54" y="189"/>
                  <a:pt x="54" y="183"/>
                </a:cubicBezTo>
                <a:cubicBezTo>
                  <a:pt x="54" y="178"/>
                  <a:pt x="58" y="173"/>
                  <a:pt x="64" y="173"/>
                </a:cubicBezTo>
                <a:close/>
                <a:moveTo>
                  <a:pt x="50" y="9"/>
                </a:moveTo>
                <a:cubicBezTo>
                  <a:pt x="79" y="9"/>
                  <a:pt x="79" y="9"/>
                  <a:pt x="79" y="9"/>
                </a:cubicBezTo>
                <a:cubicBezTo>
                  <a:pt x="81" y="9"/>
                  <a:pt x="83" y="10"/>
                  <a:pt x="83" y="13"/>
                </a:cubicBezTo>
                <a:cubicBezTo>
                  <a:pt x="83" y="13"/>
                  <a:pt x="83" y="13"/>
                  <a:pt x="83" y="13"/>
                </a:cubicBezTo>
                <a:cubicBezTo>
                  <a:pt x="83" y="15"/>
                  <a:pt x="81" y="16"/>
                  <a:pt x="79" y="16"/>
                </a:cubicBezTo>
                <a:cubicBezTo>
                  <a:pt x="50" y="16"/>
                  <a:pt x="50" y="16"/>
                  <a:pt x="50" y="16"/>
                </a:cubicBezTo>
                <a:cubicBezTo>
                  <a:pt x="47" y="16"/>
                  <a:pt x="45" y="15"/>
                  <a:pt x="45" y="13"/>
                </a:cubicBezTo>
                <a:cubicBezTo>
                  <a:pt x="45" y="13"/>
                  <a:pt x="45" y="13"/>
                  <a:pt x="45" y="13"/>
                </a:cubicBezTo>
                <a:cubicBezTo>
                  <a:pt x="45" y="10"/>
                  <a:pt x="47" y="9"/>
                  <a:pt x="50" y="9"/>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3" name="Freeform 48">
            <a:extLst>
              <a:ext uri="{FF2B5EF4-FFF2-40B4-BE49-F238E27FC236}">
                <a16:creationId xmlns:a16="http://schemas.microsoft.com/office/drawing/2014/main" id="{BC5A72F1-45DA-0B41-AE22-E054E8058601}"/>
              </a:ext>
            </a:extLst>
          </p:cNvPr>
          <p:cNvSpPr>
            <a:spLocks noEditPoints="1"/>
          </p:cNvSpPr>
          <p:nvPr/>
        </p:nvSpPr>
        <p:spPr bwMode="auto">
          <a:xfrm>
            <a:off x="2899742" y="1711756"/>
            <a:ext cx="245269" cy="263129"/>
          </a:xfrm>
          <a:custGeom>
            <a:avLst/>
            <a:gdLst>
              <a:gd name="T0" fmla="*/ 139 w 183"/>
              <a:gd name="T1" fmla="*/ 0 h 196"/>
              <a:gd name="T2" fmla="*/ 156 w 183"/>
              <a:gd name="T3" fmla="*/ 179 h 196"/>
              <a:gd name="T4" fmla="*/ 16 w 183"/>
              <a:gd name="T5" fmla="*/ 196 h 196"/>
              <a:gd name="T6" fmla="*/ 0 w 183"/>
              <a:gd name="T7" fmla="*/ 16 h 196"/>
              <a:gd name="T8" fmla="*/ 105 w 183"/>
              <a:gd name="T9" fmla="*/ 65 h 196"/>
              <a:gd name="T10" fmla="*/ 100 w 183"/>
              <a:gd name="T11" fmla="*/ 106 h 196"/>
              <a:gd name="T12" fmla="*/ 114 w 183"/>
              <a:gd name="T13" fmla="*/ 102 h 196"/>
              <a:gd name="T14" fmla="*/ 108 w 183"/>
              <a:gd name="T15" fmla="*/ 59 h 196"/>
              <a:gd name="T16" fmla="*/ 51 w 183"/>
              <a:gd name="T17" fmla="*/ 61 h 196"/>
              <a:gd name="T18" fmla="*/ 50 w 183"/>
              <a:gd name="T19" fmla="*/ 121 h 196"/>
              <a:gd name="T20" fmla="*/ 114 w 183"/>
              <a:gd name="T21" fmla="*/ 125 h 196"/>
              <a:gd name="T22" fmla="*/ 82 w 183"/>
              <a:gd name="T23" fmla="*/ 147 h 196"/>
              <a:gd name="T24" fmla="*/ 24 w 183"/>
              <a:gd name="T25" fmla="*/ 92 h 196"/>
              <a:gd name="T26" fmla="*/ 80 w 183"/>
              <a:gd name="T27" fmla="*/ 37 h 196"/>
              <a:gd name="T28" fmla="*/ 133 w 183"/>
              <a:gd name="T29" fmla="*/ 84 h 196"/>
              <a:gd name="T30" fmla="*/ 102 w 183"/>
              <a:gd name="T31" fmla="*/ 122 h 196"/>
              <a:gd name="T32" fmla="*/ 75 w 183"/>
              <a:gd name="T33" fmla="*/ 122 h 196"/>
              <a:gd name="T34" fmla="*/ 52 w 183"/>
              <a:gd name="T35" fmla="*/ 94 h 196"/>
              <a:gd name="T36" fmla="*/ 78 w 183"/>
              <a:gd name="T37" fmla="*/ 64 h 196"/>
              <a:gd name="T38" fmla="*/ 90 w 183"/>
              <a:gd name="T39" fmla="*/ 65 h 196"/>
              <a:gd name="T40" fmla="*/ 76 w 183"/>
              <a:gd name="T41" fmla="*/ 107 h 196"/>
              <a:gd name="T42" fmla="*/ 88 w 183"/>
              <a:gd name="T43" fmla="*/ 91 h 196"/>
              <a:gd name="T44" fmla="*/ 78 w 183"/>
              <a:gd name="T45" fmla="*/ 79 h 196"/>
              <a:gd name="T46" fmla="*/ 68 w 183"/>
              <a:gd name="T47" fmla="*/ 94 h 196"/>
              <a:gd name="T48" fmla="*/ 76 w 183"/>
              <a:gd name="T49" fmla="*/ 107 h 196"/>
              <a:gd name="T50" fmla="*/ 183 w 183"/>
              <a:gd name="T51" fmla="*/ 28 h 196"/>
              <a:gd name="T52" fmla="*/ 162 w 183"/>
              <a:gd name="T53" fmla="*/ 55 h 196"/>
              <a:gd name="T54" fmla="*/ 162 w 183"/>
              <a:gd name="T55" fmla="*/ 63 h 196"/>
              <a:gd name="T56" fmla="*/ 183 w 183"/>
              <a:gd name="T57" fmla="*/ 90 h 196"/>
              <a:gd name="T58" fmla="*/ 162 w 183"/>
              <a:gd name="T59" fmla="*/ 63 h 196"/>
              <a:gd name="T60" fmla="*/ 183 w 183"/>
              <a:gd name="T61" fmla="*/ 97 h 196"/>
              <a:gd name="T62" fmla="*/ 162 w 183"/>
              <a:gd name="T63" fmla="*/ 124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3" h="196">
                <a:moveTo>
                  <a:pt x="16" y="0"/>
                </a:moveTo>
                <a:cubicBezTo>
                  <a:pt x="139" y="0"/>
                  <a:pt x="139" y="0"/>
                  <a:pt x="139" y="0"/>
                </a:cubicBezTo>
                <a:cubicBezTo>
                  <a:pt x="148" y="0"/>
                  <a:pt x="156" y="7"/>
                  <a:pt x="156" y="16"/>
                </a:cubicBezTo>
                <a:cubicBezTo>
                  <a:pt x="156" y="179"/>
                  <a:pt x="156" y="179"/>
                  <a:pt x="156" y="179"/>
                </a:cubicBezTo>
                <a:cubicBezTo>
                  <a:pt x="156" y="188"/>
                  <a:pt x="148" y="196"/>
                  <a:pt x="139" y="196"/>
                </a:cubicBezTo>
                <a:cubicBezTo>
                  <a:pt x="16" y="196"/>
                  <a:pt x="16" y="196"/>
                  <a:pt x="16" y="196"/>
                </a:cubicBezTo>
                <a:cubicBezTo>
                  <a:pt x="7" y="196"/>
                  <a:pt x="0" y="188"/>
                  <a:pt x="0" y="179"/>
                </a:cubicBezTo>
                <a:cubicBezTo>
                  <a:pt x="0" y="16"/>
                  <a:pt x="0" y="16"/>
                  <a:pt x="0" y="16"/>
                </a:cubicBezTo>
                <a:cubicBezTo>
                  <a:pt x="0" y="7"/>
                  <a:pt x="7" y="0"/>
                  <a:pt x="16" y="0"/>
                </a:cubicBezTo>
                <a:close/>
                <a:moveTo>
                  <a:pt x="105" y="65"/>
                </a:moveTo>
                <a:cubicBezTo>
                  <a:pt x="101" y="100"/>
                  <a:pt x="101" y="100"/>
                  <a:pt x="101" y="100"/>
                </a:cubicBezTo>
                <a:cubicBezTo>
                  <a:pt x="100" y="102"/>
                  <a:pt x="100" y="104"/>
                  <a:pt x="100" y="106"/>
                </a:cubicBezTo>
                <a:cubicBezTo>
                  <a:pt x="100" y="108"/>
                  <a:pt x="101" y="109"/>
                  <a:pt x="103" y="109"/>
                </a:cubicBezTo>
                <a:cubicBezTo>
                  <a:pt x="107" y="109"/>
                  <a:pt x="110" y="107"/>
                  <a:pt x="114" y="102"/>
                </a:cubicBezTo>
                <a:cubicBezTo>
                  <a:pt x="117" y="97"/>
                  <a:pt x="119" y="92"/>
                  <a:pt x="119" y="85"/>
                </a:cubicBezTo>
                <a:cubicBezTo>
                  <a:pt x="119" y="74"/>
                  <a:pt x="115" y="66"/>
                  <a:pt x="108" y="59"/>
                </a:cubicBezTo>
                <a:cubicBezTo>
                  <a:pt x="100" y="53"/>
                  <a:pt x="91" y="49"/>
                  <a:pt x="81" y="49"/>
                </a:cubicBezTo>
                <a:cubicBezTo>
                  <a:pt x="69" y="49"/>
                  <a:pt x="59" y="53"/>
                  <a:pt x="51" y="61"/>
                </a:cubicBezTo>
                <a:cubicBezTo>
                  <a:pt x="43" y="70"/>
                  <a:pt x="39" y="80"/>
                  <a:pt x="39" y="92"/>
                </a:cubicBezTo>
                <a:cubicBezTo>
                  <a:pt x="39" y="103"/>
                  <a:pt x="43" y="113"/>
                  <a:pt x="50" y="121"/>
                </a:cubicBezTo>
                <a:cubicBezTo>
                  <a:pt x="58" y="130"/>
                  <a:pt x="68" y="134"/>
                  <a:pt x="82" y="134"/>
                </a:cubicBezTo>
                <a:cubicBezTo>
                  <a:pt x="92" y="134"/>
                  <a:pt x="103" y="131"/>
                  <a:pt x="114" y="125"/>
                </a:cubicBezTo>
                <a:cubicBezTo>
                  <a:pt x="120" y="137"/>
                  <a:pt x="120" y="137"/>
                  <a:pt x="120" y="137"/>
                </a:cubicBezTo>
                <a:cubicBezTo>
                  <a:pt x="107" y="144"/>
                  <a:pt x="95" y="147"/>
                  <a:pt x="82" y="147"/>
                </a:cubicBezTo>
                <a:cubicBezTo>
                  <a:pt x="64" y="147"/>
                  <a:pt x="50" y="141"/>
                  <a:pt x="39" y="131"/>
                </a:cubicBezTo>
                <a:cubicBezTo>
                  <a:pt x="29" y="120"/>
                  <a:pt x="24" y="107"/>
                  <a:pt x="24" y="92"/>
                </a:cubicBezTo>
                <a:cubicBezTo>
                  <a:pt x="24" y="76"/>
                  <a:pt x="29" y="63"/>
                  <a:pt x="40" y="53"/>
                </a:cubicBezTo>
                <a:cubicBezTo>
                  <a:pt x="51" y="42"/>
                  <a:pt x="65" y="37"/>
                  <a:pt x="80" y="37"/>
                </a:cubicBezTo>
                <a:cubicBezTo>
                  <a:pt x="95" y="37"/>
                  <a:pt x="108" y="41"/>
                  <a:pt x="118" y="51"/>
                </a:cubicBezTo>
                <a:cubicBezTo>
                  <a:pt x="128" y="60"/>
                  <a:pt x="133" y="71"/>
                  <a:pt x="133" y="84"/>
                </a:cubicBezTo>
                <a:cubicBezTo>
                  <a:pt x="133" y="95"/>
                  <a:pt x="130" y="103"/>
                  <a:pt x="124" y="111"/>
                </a:cubicBezTo>
                <a:cubicBezTo>
                  <a:pt x="118" y="118"/>
                  <a:pt x="110" y="122"/>
                  <a:pt x="102" y="122"/>
                </a:cubicBezTo>
                <a:cubicBezTo>
                  <a:pt x="96" y="122"/>
                  <a:pt x="92" y="120"/>
                  <a:pt x="89" y="115"/>
                </a:cubicBezTo>
                <a:cubicBezTo>
                  <a:pt x="85" y="120"/>
                  <a:pt x="80" y="122"/>
                  <a:pt x="75" y="122"/>
                </a:cubicBezTo>
                <a:cubicBezTo>
                  <a:pt x="69" y="122"/>
                  <a:pt x="63" y="119"/>
                  <a:pt x="59" y="114"/>
                </a:cubicBezTo>
                <a:cubicBezTo>
                  <a:pt x="55" y="109"/>
                  <a:pt x="52" y="102"/>
                  <a:pt x="52" y="94"/>
                </a:cubicBezTo>
                <a:cubicBezTo>
                  <a:pt x="52" y="85"/>
                  <a:pt x="55" y="78"/>
                  <a:pt x="60" y="73"/>
                </a:cubicBezTo>
                <a:cubicBezTo>
                  <a:pt x="65" y="67"/>
                  <a:pt x="71" y="64"/>
                  <a:pt x="78" y="64"/>
                </a:cubicBezTo>
                <a:cubicBezTo>
                  <a:pt x="82" y="64"/>
                  <a:pt x="86" y="66"/>
                  <a:pt x="90" y="69"/>
                </a:cubicBezTo>
                <a:cubicBezTo>
                  <a:pt x="90" y="65"/>
                  <a:pt x="90" y="65"/>
                  <a:pt x="90" y="65"/>
                </a:cubicBezTo>
                <a:cubicBezTo>
                  <a:pt x="105" y="65"/>
                  <a:pt x="105" y="65"/>
                  <a:pt x="105" y="65"/>
                </a:cubicBezTo>
                <a:close/>
                <a:moveTo>
                  <a:pt x="76" y="107"/>
                </a:moveTo>
                <a:cubicBezTo>
                  <a:pt x="79" y="107"/>
                  <a:pt x="82" y="106"/>
                  <a:pt x="85" y="102"/>
                </a:cubicBezTo>
                <a:cubicBezTo>
                  <a:pt x="87" y="99"/>
                  <a:pt x="88" y="95"/>
                  <a:pt x="88" y="91"/>
                </a:cubicBezTo>
                <a:cubicBezTo>
                  <a:pt x="88" y="87"/>
                  <a:pt x="87" y="84"/>
                  <a:pt x="85" y="82"/>
                </a:cubicBezTo>
                <a:cubicBezTo>
                  <a:pt x="83" y="80"/>
                  <a:pt x="81" y="79"/>
                  <a:pt x="78" y="79"/>
                </a:cubicBezTo>
                <a:cubicBezTo>
                  <a:pt x="75" y="79"/>
                  <a:pt x="73" y="80"/>
                  <a:pt x="71" y="83"/>
                </a:cubicBezTo>
                <a:cubicBezTo>
                  <a:pt x="69" y="86"/>
                  <a:pt x="68" y="90"/>
                  <a:pt x="68" y="94"/>
                </a:cubicBezTo>
                <a:cubicBezTo>
                  <a:pt x="68" y="98"/>
                  <a:pt x="68" y="101"/>
                  <a:pt x="70" y="104"/>
                </a:cubicBezTo>
                <a:cubicBezTo>
                  <a:pt x="71" y="106"/>
                  <a:pt x="73" y="107"/>
                  <a:pt x="76" y="107"/>
                </a:cubicBezTo>
                <a:close/>
                <a:moveTo>
                  <a:pt x="162" y="28"/>
                </a:moveTo>
                <a:cubicBezTo>
                  <a:pt x="183" y="28"/>
                  <a:pt x="183" y="28"/>
                  <a:pt x="183" y="28"/>
                </a:cubicBezTo>
                <a:cubicBezTo>
                  <a:pt x="183" y="55"/>
                  <a:pt x="183" y="55"/>
                  <a:pt x="183" y="55"/>
                </a:cubicBezTo>
                <a:cubicBezTo>
                  <a:pt x="162" y="55"/>
                  <a:pt x="162" y="55"/>
                  <a:pt x="162" y="55"/>
                </a:cubicBezTo>
                <a:cubicBezTo>
                  <a:pt x="162" y="28"/>
                  <a:pt x="162" y="28"/>
                  <a:pt x="162" y="28"/>
                </a:cubicBezTo>
                <a:close/>
                <a:moveTo>
                  <a:pt x="162" y="63"/>
                </a:moveTo>
                <a:cubicBezTo>
                  <a:pt x="183" y="63"/>
                  <a:pt x="183" y="63"/>
                  <a:pt x="183" y="63"/>
                </a:cubicBezTo>
                <a:cubicBezTo>
                  <a:pt x="183" y="90"/>
                  <a:pt x="183" y="90"/>
                  <a:pt x="183" y="90"/>
                </a:cubicBezTo>
                <a:cubicBezTo>
                  <a:pt x="162" y="90"/>
                  <a:pt x="162" y="90"/>
                  <a:pt x="162" y="90"/>
                </a:cubicBezTo>
                <a:cubicBezTo>
                  <a:pt x="162" y="63"/>
                  <a:pt x="162" y="63"/>
                  <a:pt x="162" y="63"/>
                </a:cubicBezTo>
                <a:close/>
                <a:moveTo>
                  <a:pt x="162" y="97"/>
                </a:moveTo>
                <a:cubicBezTo>
                  <a:pt x="183" y="97"/>
                  <a:pt x="183" y="97"/>
                  <a:pt x="183" y="97"/>
                </a:cubicBezTo>
                <a:cubicBezTo>
                  <a:pt x="183" y="124"/>
                  <a:pt x="183" y="124"/>
                  <a:pt x="183" y="124"/>
                </a:cubicBezTo>
                <a:cubicBezTo>
                  <a:pt x="162" y="124"/>
                  <a:pt x="162" y="124"/>
                  <a:pt x="162" y="124"/>
                </a:cubicBezTo>
                <a:cubicBezTo>
                  <a:pt x="162" y="97"/>
                  <a:pt x="162" y="97"/>
                  <a:pt x="162" y="97"/>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4" name="Freeform 49">
            <a:extLst>
              <a:ext uri="{FF2B5EF4-FFF2-40B4-BE49-F238E27FC236}">
                <a16:creationId xmlns:a16="http://schemas.microsoft.com/office/drawing/2014/main" id="{57D4170D-A09D-A44A-9E62-C5113054CE19}"/>
              </a:ext>
            </a:extLst>
          </p:cNvPr>
          <p:cNvSpPr>
            <a:spLocks noEditPoints="1"/>
          </p:cNvSpPr>
          <p:nvPr/>
        </p:nvSpPr>
        <p:spPr bwMode="auto">
          <a:xfrm>
            <a:off x="7011775" y="1723663"/>
            <a:ext cx="242888" cy="261938"/>
          </a:xfrm>
          <a:custGeom>
            <a:avLst/>
            <a:gdLst>
              <a:gd name="T0" fmla="*/ 28 w 181"/>
              <a:gd name="T1" fmla="*/ 0 h 196"/>
              <a:gd name="T2" fmla="*/ 153 w 181"/>
              <a:gd name="T3" fmla="*/ 0 h 196"/>
              <a:gd name="T4" fmla="*/ 181 w 181"/>
              <a:gd name="T5" fmla="*/ 29 h 196"/>
              <a:gd name="T6" fmla="*/ 181 w 181"/>
              <a:gd name="T7" fmla="*/ 122 h 196"/>
              <a:gd name="T8" fmla="*/ 153 w 181"/>
              <a:gd name="T9" fmla="*/ 150 h 196"/>
              <a:gd name="T10" fmla="*/ 111 w 181"/>
              <a:gd name="T11" fmla="*/ 150 h 196"/>
              <a:gd name="T12" fmla="*/ 42 w 181"/>
              <a:gd name="T13" fmla="*/ 196 h 196"/>
              <a:gd name="T14" fmla="*/ 55 w 181"/>
              <a:gd name="T15" fmla="*/ 150 h 196"/>
              <a:gd name="T16" fmla="*/ 28 w 181"/>
              <a:gd name="T17" fmla="*/ 150 h 196"/>
              <a:gd name="T18" fmla="*/ 0 w 181"/>
              <a:gd name="T19" fmla="*/ 122 h 196"/>
              <a:gd name="T20" fmla="*/ 0 w 181"/>
              <a:gd name="T21" fmla="*/ 29 h 196"/>
              <a:gd name="T22" fmla="*/ 28 w 181"/>
              <a:gd name="T23" fmla="*/ 0 h 196"/>
              <a:gd name="T24" fmla="*/ 29 w 181"/>
              <a:gd name="T25" fmla="*/ 31 h 196"/>
              <a:gd name="T26" fmla="*/ 152 w 181"/>
              <a:gd name="T27" fmla="*/ 31 h 196"/>
              <a:gd name="T28" fmla="*/ 152 w 181"/>
              <a:gd name="T29" fmla="*/ 42 h 196"/>
              <a:gd name="T30" fmla="*/ 29 w 181"/>
              <a:gd name="T31" fmla="*/ 42 h 196"/>
              <a:gd name="T32" fmla="*/ 29 w 181"/>
              <a:gd name="T33" fmla="*/ 31 h 196"/>
              <a:gd name="T34" fmla="*/ 29 w 181"/>
              <a:gd name="T35" fmla="*/ 55 h 196"/>
              <a:gd name="T36" fmla="*/ 152 w 181"/>
              <a:gd name="T37" fmla="*/ 55 h 196"/>
              <a:gd name="T38" fmla="*/ 152 w 181"/>
              <a:gd name="T39" fmla="*/ 67 h 196"/>
              <a:gd name="T40" fmla="*/ 29 w 181"/>
              <a:gd name="T41" fmla="*/ 67 h 196"/>
              <a:gd name="T42" fmla="*/ 29 w 181"/>
              <a:gd name="T43" fmla="*/ 55 h 196"/>
              <a:gd name="T44" fmla="*/ 29 w 181"/>
              <a:gd name="T45" fmla="*/ 79 h 196"/>
              <a:gd name="T46" fmla="*/ 152 w 181"/>
              <a:gd name="T47" fmla="*/ 79 h 196"/>
              <a:gd name="T48" fmla="*/ 152 w 181"/>
              <a:gd name="T49" fmla="*/ 91 h 196"/>
              <a:gd name="T50" fmla="*/ 29 w 181"/>
              <a:gd name="T51" fmla="*/ 91 h 196"/>
              <a:gd name="T52" fmla="*/ 29 w 181"/>
              <a:gd name="T53" fmla="*/ 79 h 196"/>
              <a:gd name="T54" fmla="*/ 29 w 181"/>
              <a:gd name="T55" fmla="*/ 104 h 196"/>
              <a:gd name="T56" fmla="*/ 119 w 181"/>
              <a:gd name="T57" fmla="*/ 104 h 196"/>
              <a:gd name="T58" fmla="*/ 119 w 181"/>
              <a:gd name="T59" fmla="*/ 115 h 196"/>
              <a:gd name="T60" fmla="*/ 29 w 181"/>
              <a:gd name="T61" fmla="*/ 115 h 196"/>
              <a:gd name="T62" fmla="*/ 29 w 181"/>
              <a:gd name="T63" fmla="*/ 104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 h="196">
                <a:moveTo>
                  <a:pt x="28" y="0"/>
                </a:moveTo>
                <a:cubicBezTo>
                  <a:pt x="153" y="0"/>
                  <a:pt x="153" y="0"/>
                  <a:pt x="153" y="0"/>
                </a:cubicBezTo>
                <a:cubicBezTo>
                  <a:pt x="168" y="0"/>
                  <a:pt x="181" y="13"/>
                  <a:pt x="181" y="29"/>
                </a:cubicBezTo>
                <a:cubicBezTo>
                  <a:pt x="181" y="122"/>
                  <a:pt x="181" y="122"/>
                  <a:pt x="181" y="122"/>
                </a:cubicBezTo>
                <a:cubicBezTo>
                  <a:pt x="181" y="137"/>
                  <a:pt x="168" y="150"/>
                  <a:pt x="153" y="150"/>
                </a:cubicBezTo>
                <a:cubicBezTo>
                  <a:pt x="111" y="150"/>
                  <a:pt x="111" y="150"/>
                  <a:pt x="111" y="150"/>
                </a:cubicBezTo>
                <a:cubicBezTo>
                  <a:pt x="42" y="196"/>
                  <a:pt x="42" y="196"/>
                  <a:pt x="42" y="196"/>
                </a:cubicBezTo>
                <a:cubicBezTo>
                  <a:pt x="55" y="150"/>
                  <a:pt x="55" y="150"/>
                  <a:pt x="55" y="150"/>
                </a:cubicBezTo>
                <a:cubicBezTo>
                  <a:pt x="28" y="150"/>
                  <a:pt x="28" y="150"/>
                  <a:pt x="28" y="150"/>
                </a:cubicBezTo>
                <a:cubicBezTo>
                  <a:pt x="12" y="150"/>
                  <a:pt x="0" y="137"/>
                  <a:pt x="0" y="122"/>
                </a:cubicBezTo>
                <a:cubicBezTo>
                  <a:pt x="0" y="29"/>
                  <a:pt x="0" y="29"/>
                  <a:pt x="0" y="29"/>
                </a:cubicBezTo>
                <a:cubicBezTo>
                  <a:pt x="0" y="13"/>
                  <a:pt x="12" y="0"/>
                  <a:pt x="28" y="0"/>
                </a:cubicBezTo>
                <a:close/>
                <a:moveTo>
                  <a:pt x="29" y="31"/>
                </a:moveTo>
                <a:cubicBezTo>
                  <a:pt x="152" y="31"/>
                  <a:pt x="152" y="31"/>
                  <a:pt x="152" y="31"/>
                </a:cubicBezTo>
                <a:cubicBezTo>
                  <a:pt x="152" y="42"/>
                  <a:pt x="152" y="42"/>
                  <a:pt x="152" y="42"/>
                </a:cubicBezTo>
                <a:cubicBezTo>
                  <a:pt x="29" y="42"/>
                  <a:pt x="29" y="42"/>
                  <a:pt x="29" y="42"/>
                </a:cubicBezTo>
                <a:cubicBezTo>
                  <a:pt x="29" y="31"/>
                  <a:pt x="29" y="31"/>
                  <a:pt x="29" y="31"/>
                </a:cubicBezTo>
                <a:close/>
                <a:moveTo>
                  <a:pt x="29" y="55"/>
                </a:moveTo>
                <a:cubicBezTo>
                  <a:pt x="152" y="55"/>
                  <a:pt x="152" y="55"/>
                  <a:pt x="152" y="55"/>
                </a:cubicBezTo>
                <a:cubicBezTo>
                  <a:pt x="152" y="67"/>
                  <a:pt x="152" y="67"/>
                  <a:pt x="152" y="67"/>
                </a:cubicBezTo>
                <a:cubicBezTo>
                  <a:pt x="29" y="67"/>
                  <a:pt x="29" y="67"/>
                  <a:pt x="29" y="67"/>
                </a:cubicBezTo>
                <a:cubicBezTo>
                  <a:pt x="29" y="55"/>
                  <a:pt x="29" y="55"/>
                  <a:pt x="29" y="55"/>
                </a:cubicBezTo>
                <a:close/>
                <a:moveTo>
                  <a:pt x="29" y="79"/>
                </a:moveTo>
                <a:cubicBezTo>
                  <a:pt x="152" y="79"/>
                  <a:pt x="152" y="79"/>
                  <a:pt x="152" y="79"/>
                </a:cubicBezTo>
                <a:cubicBezTo>
                  <a:pt x="152" y="91"/>
                  <a:pt x="152" y="91"/>
                  <a:pt x="152" y="91"/>
                </a:cubicBezTo>
                <a:cubicBezTo>
                  <a:pt x="29" y="91"/>
                  <a:pt x="29" y="91"/>
                  <a:pt x="29" y="91"/>
                </a:cubicBezTo>
                <a:cubicBezTo>
                  <a:pt x="29" y="79"/>
                  <a:pt x="29" y="79"/>
                  <a:pt x="29" y="79"/>
                </a:cubicBezTo>
                <a:close/>
                <a:moveTo>
                  <a:pt x="29" y="104"/>
                </a:moveTo>
                <a:cubicBezTo>
                  <a:pt x="119" y="104"/>
                  <a:pt x="119" y="104"/>
                  <a:pt x="119" y="104"/>
                </a:cubicBezTo>
                <a:cubicBezTo>
                  <a:pt x="119" y="115"/>
                  <a:pt x="119" y="115"/>
                  <a:pt x="119" y="115"/>
                </a:cubicBezTo>
                <a:cubicBezTo>
                  <a:pt x="29" y="115"/>
                  <a:pt x="29" y="115"/>
                  <a:pt x="29" y="115"/>
                </a:cubicBezTo>
                <a:cubicBezTo>
                  <a:pt x="29" y="104"/>
                  <a:pt x="29" y="104"/>
                  <a:pt x="29" y="104"/>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5" name="Freeform 74">
            <a:extLst>
              <a:ext uri="{FF2B5EF4-FFF2-40B4-BE49-F238E27FC236}">
                <a16:creationId xmlns:a16="http://schemas.microsoft.com/office/drawing/2014/main" id="{87EA014A-E754-B64E-A8DF-6A811FDEACA1}"/>
              </a:ext>
            </a:extLst>
          </p:cNvPr>
          <p:cNvSpPr>
            <a:spLocks noEditPoints="1"/>
          </p:cNvSpPr>
          <p:nvPr/>
        </p:nvSpPr>
        <p:spPr bwMode="auto">
          <a:xfrm>
            <a:off x="5016777" y="1712947"/>
            <a:ext cx="269081" cy="272654"/>
          </a:xfrm>
          <a:custGeom>
            <a:avLst/>
            <a:gdLst>
              <a:gd name="T0" fmla="*/ 31 w 201"/>
              <a:gd name="T1" fmla="*/ 28 h 204"/>
              <a:gd name="T2" fmla="*/ 36 w 201"/>
              <a:gd name="T3" fmla="*/ 0 h 204"/>
              <a:gd name="T4" fmla="*/ 45 w 201"/>
              <a:gd name="T5" fmla="*/ 14 h 204"/>
              <a:gd name="T6" fmla="*/ 94 w 201"/>
              <a:gd name="T7" fmla="*/ 28 h 204"/>
              <a:gd name="T8" fmla="*/ 45 w 201"/>
              <a:gd name="T9" fmla="*/ 174 h 204"/>
              <a:gd name="T10" fmla="*/ 23 w 201"/>
              <a:gd name="T11" fmla="*/ 125 h 204"/>
              <a:gd name="T12" fmla="*/ 84 w 201"/>
              <a:gd name="T13" fmla="*/ 183 h 204"/>
              <a:gd name="T14" fmla="*/ 187 w 201"/>
              <a:gd name="T15" fmla="*/ 125 h 204"/>
              <a:gd name="T16" fmla="*/ 187 w 201"/>
              <a:gd name="T17" fmla="*/ 204 h 204"/>
              <a:gd name="T18" fmla="*/ 0 w 201"/>
              <a:gd name="T19" fmla="*/ 139 h 204"/>
              <a:gd name="T20" fmla="*/ 185 w 201"/>
              <a:gd name="T21" fmla="*/ 139 h 204"/>
              <a:gd name="T22" fmla="*/ 185 w 201"/>
              <a:gd name="T23" fmla="*/ 151 h 204"/>
              <a:gd name="T24" fmla="*/ 177 w 201"/>
              <a:gd name="T25" fmla="*/ 142 h 204"/>
              <a:gd name="T26" fmla="*/ 49 w 201"/>
              <a:gd name="T27" fmla="*/ 84 h 204"/>
              <a:gd name="T28" fmla="*/ 49 w 201"/>
              <a:gd name="T29" fmla="*/ 96 h 204"/>
              <a:gd name="T30" fmla="*/ 41 w 201"/>
              <a:gd name="T31" fmla="*/ 88 h 204"/>
              <a:gd name="T32" fmla="*/ 49 w 201"/>
              <a:gd name="T33" fmla="*/ 117 h 204"/>
              <a:gd name="T34" fmla="*/ 49 w 201"/>
              <a:gd name="T35" fmla="*/ 129 h 204"/>
              <a:gd name="T36" fmla="*/ 41 w 201"/>
              <a:gd name="T37" fmla="*/ 120 h 204"/>
              <a:gd name="T38" fmla="*/ 65 w 201"/>
              <a:gd name="T39" fmla="*/ 117 h 204"/>
              <a:gd name="T40" fmla="*/ 65 w 201"/>
              <a:gd name="T41" fmla="*/ 129 h 204"/>
              <a:gd name="T42" fmla="*/ 56 w 201"/>
              <a:gd name="T43" fmla="*/ 120 h 204"/>
              <a:gd name="T44" fmla="*/ 80 w 201"/>
              <a:gd name="T45" fmla="*/ 117 h 204"/>
              <a:gd name="T46" fmla="*/ 80 w 201"/>
              <a:gd name="T47" fmla="*/ 129 h 204"/>
              <a:gd name="T48" fmla="*/ 72 w 201"/>
              <a:gd name="T49" fmla="*/ 120 h 204"/>
              <a:gd name="T50" fmla="*/ 49 w 201"/>
              <a:gd name="T51" fmla="*/ 100 h 204"/>
              <a:gd name="T52" fmla="*/ 49 w 201"/>
              <a:gd name="T53" fmla="*/ 112 h 204"/>
              <a:gd name="T54" fmla="*/ 41 w 201"/>
              <a:gd name="T55" fmla="*/ 104 h 204"/>
              <a:gd name="T56" fmla="*/ 65 w 201"/>
              <a:gd name="T57" fmla="*/ 100 h 204"/>
              <a:gd name="T58" fmla="*/ 65 w 201"/>
              <a:gd name="T59" fmla="*/ 112 h 204"/>
              <a:gd name="T60" fmla="*/ 56 w 201"/>
              <a:gd name="T61" fmla="*/ 104 h 204"/>
              <a:gd name="T62" fmla="*/ 65 w 201"/>
              <a:gd name="T63" fmla="*/ 84 h 204"/>
              <a:gd name="T64" fmla="*/ 65 w 201"/>
              <a:gd name="T65" fmla="*/ 96 h 204"/>
              <a:gd name="T66" fmla="*/ 56 w 201"/>
              <a:gd name="T67" fmla="*/ 88 h 204"/>
              <a:gd name="T68" fmla="*/ 80 w 201"/>
              <a:gd name="T69" fmla="*/ 84 h 204"/>
              <a:gd name="T70" fmla="*/ 80 w 201"/>
              <a:gd name="T71" fmla="*/ 96 h 204"/>
              <a:gd name="T72" fmla="*/ 72 w 201"/>
              <a:gd name="T73" fmla="*/ 88 h 204"/>
              <a:gd name="T74" fmla="*/ 80 w 201"/>
              <a:gd name="T75" fmla="*/ 100 h 204"/>
              <a:gd name="T76" fmla="*/ 80 w 201"/>
              <a:gd name="T77" fmla="*/ 112 h 204"/>
              <a:gd name="T78" fmla="*/ 72 w 201"/>
              <a:gd name="T79" fmla="*/ 104 h 204"/>
              <a:gd name="T80" fmla="*/ 78 w 201"/>
              <a:gd name="T81" fmla="*/ 25 h 204"/>
              <a:gd name="T82" fmla="*/ 78 w 201"/>
              <a:gd name="T83" fmla="*/ 72 h 204"/>
              <a:gd name="T84" fmla="*/ 41 w 201"/>
              <a:gd name="T85" fmla="*/ 30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1" h="204">
                <a:moveTo>
                  <a:pt x="31" y="160"/>
                </a:moveTo>
                <a:cubicBezTo>
                  <a:pt x="31" y="32"/>
                  <a:pt x="31" y="32"/>
                  <a:pt x="31" y="32"/>
                </a:cubicBezTo>
                <a:cubicBezTo>
                  <a:pt x="31" y="28"/>
                  <a:pt x="31" y="28"/>
                  <a:pt x="31" y="28"/>
                </a:cubicBezTo>
                <a:cubicBezTo>
                  <a:pt x="31" y="5"/>
                  <a:pt x="31" y="5"/>
                  <a:pt x="31" y="5"/>
                </a:cubicBezTo>
                <a:cubicBezTo>
                  <a:pt x="31" y="2"/>
                  <a:pt x="33" y="0"/>
                  <a:pt x="36" y="0"/>
                </a:cubicBezTo>
                <a:cubicBezTo>
                  <a:pt x="36" y="0"/>
                  <a:pt x="36" y="0"/>
                  <a:pt x="36" y="0"/>
                </a:cubicBezTo>
                <a:cubicBezTo>
                  <a:pt x="39" y="0"/>
                  <a:pt x="41" y="2"/>
                  <a:pt x="41" y="5"/>
                </a:cubicBezTo>
                <a:cubicBezTo>
                  <a:pt x="41" y="14"/>
                  <a:pt x="41" y="14"/>
                  <a:pt x="41" y="14"/>
                </a:cubicBezTo>
                <a:cubicBezTo>
                  <a:pt x="45" y="14"/>
                  <a:pt x="45" y="14"/>
                  <a:pt x="45" y="14"/>
                </a:cubicBezTo>
                <a:cubicBezTo>
                  <a:pt x="49" y="14"/>
                  <a:pt x="49" y="14"/>
                  <a:pt x="49" y="14"/>
                </a:cubicBezTo>
                <a:cubicBezTo>
                  <a:pt x="80" y="14"/>
                  <a:pt x="80" y="14"/>
                  <a:pt x="80" y="14"/>
                </a:cubicBezTo>
                <a:cubicBezTo>
                  <a:pt x="87" y="14"/>
                  <a:pt x="94" y="21"/>
                  <a:pt x="94" y="28"/>
                </a:cubicBezTo>
                <a:cubicBezTo>
                  <a:pt x="94" y="160"/>
                  <a:pt x="94" y="160"/>
                  <a:pt x="94" y="160"/>
                </a:cubicBezTo>
                <a:cubicBezTo>
                  <a:pt x="94" y="168"/>
                  <a:pt x="87" y="174"/>
                  <a:pt x="80" y="174"/>
                </a:cubicBezTo>
                <a:cubicBezTo>
                  <a:pt x="45" y="174"/>
                  <a:pt x="45" y="174"/>
                  <a:pt x="45" y="174"/>
                </a:cubicBezTo>
                <a:cubicBezTo>
                  <a:pt x="37" y="174"/>
                  <a:pt x="31" y="168"/>
                  <a:pt x="31" y="160"/>
                </a:cubicBezTo>
                <a:close/>
                <a:moveTo>
                  <a:pt x="13" y="125"/>
                </a:moveTo>
                <a:cubicBezTo>
                  <a:pt x="23" y="125"/>
                  <a:pt x="23" y="125"/>
                  <a:pt x="23" y="125"/>
                </a:cubicBezTo>
                <a:cubicBezTo>
                  <a:pt x="23" y="165"/>
                  <a:pt x="23" y="165"/>
                  <a:pt x="23" y="165"/>
                </a:cubicBezTo>
                <a:cubicBezTo>
                  <a:pt x="23" y="175"/>
                  <a:pt x="31" y="183"/>
                  <a:pt x="41" y="183"/>
                </a:cubicBezTo>
                <a:cubicBezTo>
                  <a:pt x="84" y="183"/>
                  <a:pt x="84" y="183"/>
                  <a:pt x="84" y="183"/>
                </a:cubicBezTo>
                <a:cubicBezTo>
                  <a:pt x="94" y="183"/>
                  <a:pt x="102" y="175"/>
                  <a:pt x="102" y="165"/>
                </a:cubicBezTo>
                <a:cubicBezTo>
                  <a:pt x="102" y="125"/>
                  <a:pt x="102" y="125"/>
                  <a:pt x="102" y="125"/>
                </a:cubicBezTo>
                <a:cubicBezTo>
                  <a:pt x="187" y="125"/>
                  <a:pt x="187" y="125"/>
                  <a:pt x="187" y="125"/>
                </a:cubicBezTo>
                <a:cubicBezTo>
                  <a:pt x="195" y="125"/>
                  <a:pt x="201" y="131"/>
                  <a:pt x="201" y="139"/>
                </a:cubicBezTo>
                <a:cubicBezTo>
                  <a:pt x="201" y="190"/>
                  <a:pt x="201" y="190"/>
                  <a:pt x="201" y="190"/>
                </a:cubicBezTo>
                <a:cubicBezTo>
                  <a:pt x="201" y="198"/>
                  <a:pt x="195" y="204"/>
                  <a:pt x="187" y="204"/>
                </a:cubicBezTo>
                <a:cubicBezTo>
                  <a:pt x="13" y="204"/>
                  <a:pt x="13" y="204"/>
                  <a:pt x="13" y="204"/>
                </a:cubicBezTo>
                <a:cubicBezTo>
                  <a:pt x="6" y="204"/>
                  <a:pt x="0" y="198"/>
                  <a:pt x="0" y="190"/>
                </a:cubicBezTo>
                <a:cubicBezTo>
                  <a:pt x="0" y="139"/>
                  <a:pt x="0" y="139"/>
                  <a:pt x="0" y="139"/>
                </a:cubicBezTo>
                <a:cubicBezTo>
                  <a:pt x="0" y="131"/>
                  <a:pt x="6" y="125"/>
                  <a:pt x="13" y="125"/>
                </a:cubicBezTo>
                <a:close/>
                <a:moveTo>
                  <a:pt x="180" y="139"/>
                </a:moveTo>
                <a:cubicBezTo>
                  <a:pt x="185" y="139"/>
                  <a:pt x="185" y="139"/>
                  <a:pt x="185" y="139"/>
                </a:cubicBezTo>
                <a:cubicBezTo>
                  <a:pt x="187" y="139"/>
                  <a:pt x="189" y="140"/>
                  <a:pt x="189" y="142"/>
                </a:cubicBezTo>
                <a:cubicBezTo>
                  <a:pt x="189" y="147"/>
                  <a:pt x="189" y="147"/>
                  <a:pt x="189" y="147"/>
                </a:cubicBezTo>
                <a:cubicBezTo>
                  <a:pt x="189" y="149"/>
                  <a:pt x="187" y="151"/>
                  <a:pt x="185" y="151"/>
                </a:cubicBezTo>
                <a:cubicBezTo>
                  <a:pt x="180" y="151"/>
                  <a:pt x="180" y="151"/>
                  <a:pt x="180" y="151"/>
                </a:cubicBezTo>
                <a:cubicBezTo>
                  <a:pt x="178" y="151"/>
                  <a:pt x="177" y="149"/>
                  <a:pt x="177" y="147"/>
                </a:cubicBezTo>
                <a:cubicBezTo>
                  <a:pt x="177" y="142"/>
                  <a:pt x="177" y="142"/>
                  <a:pt x="177" y="142"/>
                </a:cubicBezTo>
                <a:cubicBezTo>
                  <a:pt x="177" y="140"/>
                  <a:pt x="178" y="139"/>
                  <a:pt x="180" y="139"/>
                </a:cubicBezTo>
                <a:close/>
                <a:moveTo>
                  <a:pt x="44" y="84"/>
                </a:moveTo>
                <a:cubicBezTo>
                  <a:pt x="49" y="84"/>
                  <a:pt x="49" y="84"/>
                  <a:pt x="49" y="84"/>
                </a:cubicBezTo>
                <a:cubicBezTo>
                  <a:pt x="51" y="84"/>
                  <a:pt x="53" y="86"/>
                  <a:pt x="53" y="88"/>
                </a:cubicBezTo>
                <a:cubicBezTo>
                  <a:pt x="53" y="92"/>
                  <a:pt x="53" y="92"/>
                  <a:pt x="53" y="92"/>
                </a:cubicBezTo>
                <a:cubicBezTo>
                  <a:pt x="53" y="94"/>
                  <a:pt x="51" y="96"/>
                  <a:pt x="49" y="96"/>
                </a:cubicBezTo>
                <a:cubicBezTo>
                  <a:pt x="44" y="96"/>
                  <a:pt x="44" y="96"/>
                  <a:pt x="44" y="96"/>
                </a:cubicBezTo>
                <a:cubicBezTo>
                  <a:pt x="42" y="96"/>
                  <a:pt x="41" y="94"/>
                  <a:pt x="41" y="92"/>
                </a:cubicBezTo>
                <a:cubicBezTo>
                  <a:pt x="41" y="88"/>
                  <a:pt x="41" y="88"/>
                  <a:pt x="41" y="88"/>
                </a:cubicBezTo>
                <a:cubicBezTo>
                  <a:pt x="41" y="86"/>
                  <a:pt x="42" y="84"/>
                  <a:pt x="44" y="84"/>
                </a:cubicBezTo>
                <a:close/>
                <a:moveTo>
                  <a:pt x="44" y="117"/>
                </a:moveTo>
                <a:cubicBezTo>
                  <a:pt x="49" y="117"/>
                  <a:pt x="49" y="117"/>
                  <a:pt x="49" y="117"/>
                </a:cubicBezTo>
                <a:cubicBezTo>
                  <a:pt x="51" y="117"/>
                  <a:pt x="53" y="118"/>
                  <a:pt x="53" y="120"/>
                </a:cubicBezTo>
                <a:cubicBezTo>
                  <a:pt x="53" y="125"/>
                  <a:pt x="53" y="125"/>
                  <a:pt x="53" y="125"/>
                </a:cubicBezTo>
                <a:cubicBezTo>
                  <a:pt x="53" y="127"/>
                  <a:pt x="51" y="129"/>
                  <a:pt x="49" y="129"/>
                </a:cubicBezTo>
                <a:cubicBezTo>
                  <a:pt x="44" y="129"/>
                  <a:pt x="44" y="129"/>
                  <a:pt x="44" y="129"/>
                </a:cubicBezTo>
                <a:cubicBezTo>
                  <a:pt x="42" y="129"/>
                  <a:pt x="41" y="127"/>
                  <a:pt x="41" y="125"/>
                </a:cubicBezTo>
                <a:cubicBezTo>
                  <a:pt x="41" y="120"/>
                  <a:pt x="41" y="120"/>
                  <a:pt x="41" y="120"/>
                </a:cubicBezTo>
                <a:cubicBezTo>
                  <a:pt x="41" y="118"/>
                  <a:pt x="42" y="117"/>
                  <a:pt x="44" y="117"/>
                </a:cubicBezTo>
                <a:close/>
                <a:moveTo>
                  <a:pt x="60" y="117"/>
                </a:moveTo>
                <a:cubicBezTo>
                  <a:pt x="65" y="117"/>
                  <a:pt x="65" y="117"/>
                  <a:pt x="65" y="117"/>
                </a:cubicBezTo>
                <a:cubicBezTo>
                  <a:pt x="67" y="117"/>
                  <a:pt x="68" y="118"/>
                  <a:pt x="68" y="120"/>
                </a:cubicBezTo>
                <a:cubicBezTo>
                  <a:pt x="68" y="125"/>
                  <a:pt x="68" y="125"/>
                  <a:pt x="68" y="125"/>
                </a:cubicBezTo>
                <a:cubicBezTo>
                  <a:pt x="68" y="127"/>
                  <a:pt x="67" y="129"/>
                  <a:pt x="65" y="129"/>
                </a:cubicBezTo>
                <a:cubicBezTo>
                  <a:pt x="60" y="129"/>
                  <a:pt x="60" y="129"/>
                  <a:pt x="60" y="129"/>
                </a:cubicBezTo>
                <a:cubicBezTo>
                  <a:pt x="58" y="129"/>
                  <a:pt x="56" y="127"/>
                  <a:pt x="56" y="125"/>
                </a:cubicBezTo>
                <a:cubicBezTo>
                  <a:pt x="56" y="120"/>
                  <a:pt x="56" y="120"/>
                  <a:pt x="56" y="120"/>
                </a:cubicBezTo>
                <a:cubicBezTo>
                  <a:pt x="56" y="118"/>
                  <a:pt x="58" y="117"/>
                  <a:pt x="60" y="117"/>
                </a:cubicBezTo>
                <a:close/>
                <a:moveTo>
                  <a:pt x="75" y="117"/>
                </a:moveTo>
                <a:cubicBezTo>
                  <a:pt x="80" y="117"/>
                  <a:pt x="80" y="117"/>
                  <a:pt x="80" y="117"/>
                </a:cubicBezTo>
                <a:cubicBezTo>
                  <a:pt x="82" y="117"/>
                  <a:pt x="84" y="118"/>
                  <a:pt x="84" y="120"/>
                </a:cubicBezTo>
                <a:cubicBezTo>
                  <a:pt x="84" y="125"/>
                  <a:pt x="84" y="125"/>
                  <a:pt x="84" y="125"/>
                </a:cubicBezTo>
                <a:cubicBezTo>
                  <a:pt x="84" y="127"/>
                  <a:pt x="82" y="129"/>
                  <a:pt x="80" y="129"/>
                </a:cubicBezTo>
                <a:cubicBezTo>
                  <a:pt x="75" y="129"/>
                  <a:pt x="75" y="129"/>
                  <a:pt x="75" y="129"/>
                </a:cubicBezTo>
                <a:cubicBezTo>
                  <a:pt x="73" y="129"/>
                  <a:pt x="72" y="127"/>
                  <a:pt x="72" y="125"/>
                </a:cubicBezTo>
                <a:cubicBezTo>
                  <a:pt x="72" y="120"/>
                  <a:pt x="72" y="120"/>
                  <a:pt x="72" y="120"/>
                </a:cubicBezTo>
                <a:cubicBezTo>
                  <a:pt x="72" y="118"/>
                  <a:pt x="73" y="117"/>
                  <a:pt x="75" y="117"/>
                </a:cubicBezTo>
                <a:close/>
                <a:moveTo>
                  <a:pt x="44" y="100"/>
                </a:moveTo>
                <a:cubicBezTo>
                  <a:pt x="49" y="100"/>
                  <a:pt x="49" y="100"/>
                  <a:pt x="49" y="100"/>
                </a:cubicBezTo>
                <a:cubicBezTo>
                  <a:pt x="51" y="100"/>
                  <a:pt x="53" y="102"/>
                  <a:pt x="53" y="104"/>
                </a:cubicBezTo>
                <a:cubicBezTo>
                  <a:pt x="53" y="109"/>
                  <a:pt x="53" y="109"/>
                  <a:pt x="53" y="109"/>
                </a:cubicBezTo>
                <a:cubicBezTo>
                  <a:pt x="53" y="111"/>
                  <a:pt x="51" y="112"/>
                  <a:pt x="49" y="112"/>
                </a:cubicBezTo>
                <a:cubicBezTo>
                  <a:pt x="44" y="112"/>
                  <a:pt x="44" y="112"/>
                  <a:pt x="44" y="112"/>
                </a:cubicBezTo>
                <a:cubicBezTo>
                  <a:pt x="42" y="112"/>
                  <a:pt x="41" y="111"/>
                  <a:pt x="41" y="109"/>
                </a:cubicBezTo>
                <a:cubicBezTo>
                  <a:pt x="41" y="104"/>
                  <a:pt x="41" y="104"/>
                  <a:pt x="41" y="104"/>
                </a:cubicBezTo>
                <a:cubicBezTo>
                  <a:pt x="41" y="102"/>
                  <a:pt x="42" y="100"/>
                  <a:pt x="44" y="100"/>
                </a:cubicBezTo>
                <a:close/>
                <a:moveTo>
                  <a:pt x="60" y="100"/>
                </a:moveTo>
                <a:cubicBezTo>
                  <a:pt x="65" y="100"/>
                  <a:pt x="65" y="100"/>
                  <a:pt x="65" y="100"/>
                </a:cubicBezTo>
                <a:cubicBezTo>
                  <a:pt x="67" y="100"/>
                  <a:pt x="68" y="102"/>
                  <a:pt x="68" y="104"/>
                </a:cubicBezTo>
                <a:cubicBezTo>
                  <a:pt x="68" y="109"/>
                  <a:pt x="68" y="109"/>
                  <a:pt x="68" y="109"/>
                </a:cubicBezTo>
                <a:cubicBezTo>
                  <a:pt x="68" y="111"/>
                  <a:pt x="67" y="112"/>
                  <a:pt x="65" y="112"/>
                </a:cubicBezTo>
                <a:cubicBezTo>
                  <a:pt x="60" y="112"/>
                  <a:pt x="60" y="112"/>
                  <a:pt x="60" y="112"/>
                </a:cubicBezTo>
                <a:cubicBezTo>
                  <a:pt x="58" y="112"/>
                  <a:pt x="56" y="111"/>
                  <a:pt x="56" y="109"/>
                </a:cubicBezTo>
                <a:cubicBezTo>
                  <a:pt x="56" y="104"/>
                  <a:pt x="56" y="104"/>
                  <a:pt x="56" y="104"/>
                </a:cubicBezTo>
                <a:cubicBezTo>
                  <a:pt x="56" y="102"/>
                  <a:pt x="58" y="100"/>
                  <a:pt x="60" y="100"/>
                </a:cubicBezTo>
                <a:close/>
                <a:moveTo>
                  <a:pt x="60" y="84"/>
                </a:moveTo>
                <a:cubicBezTo>
                  <a:pt x="65" y="84"/>
                  <a:pt x="65" y="84"/>
                  <a:pt x="65" y="84"/>
                </a:cubicBezTo>
                <a:cubicBezTo>
                  <a:pt x="67" y="84"/>
                  <a:pt x="68" y="86"/>
                  <a:pt x="68" y="88"/>
                </a:cubicBezTo>
                <a:cubicBezTo>
                  <a:pt x="68" y="92"/>
                  <a:pt x="68" y="92"/>
                  <a:pt x="68" y="92"/>
                </a:cubicBezTo>
                <a:cubicBezTo>
                  <a:pt x="68" y="94"/>
                  <a:pt x="67" y="96"/>
                  <a:pt x="65" y="96"/>
                </a:cubicBezTo>
                <a:cubicBezTo>
                  <a:pt x="60" y="96"/>
                  <a:pt x="60" y="96"/>
                  <a:pt x="60" y="96"/>
                </a:cubicBezTo>
                <a:cubicBezTo>
                  <a:pt x="58" y="96"/>
                  <a:pt x="56" y="94"/>
                  <a:pt x="56" y="92"/>
                </a:cubicBezTo>
                <a:cubicBezTo>
                  <a:pt x="56" y="88"/>
                  <a:pt x="56" y="88"/>
                  <a:pt x="56" y="88"/>
                </a:cubicBezTo>
                <a:cubicBezTo>
                  <a:pt x="56" y="86"/>
                  <a:pt x="58" y="84"/>
                  <a:pt x="60" y="84"/>
                </a:cubicBezTo>
                <a:close/>
                <a:moveTo>
                  <a:pt x="75" y="84"/>
                </a:moveTo>
                <a:cubicBezTo>
                  <a:pt x="80" y="84"/>
                  <a:pt x="80" y="84"/>
                  <a:pt x="80" y="84"/>
                </a:cubicBezTo>
                <a:cubicBezTo>
                  <a:pt x="82" y="84"/>
                  <a:pt x="84" y="86"/>
                  <a:pt x="84" y="88"/>
                </a:cubicBezTo>
                <a:cubicBezTo>
                  <a:pt x="84" y="92"/>
                  <a:pt x="84" y="92"/>
                  <a:pt x="84" y="92"/>
                </a:cubicBezTo>
                <a:cubicBezTo>
                  <a:pt x="84" y="94"/>
                  <a:pt x="82" y="96"/>
                  <a:pt x="80" y="96"/>
                </a:cubicBezTo>
                <a:cubicBezTo>
                  <a:pt x="75" y="96"/>
                  <a:pt x="75" y="96"/>
                  <a:pt x="75" y="96"/>
                </a:cubicBezTo>
                <a:cubicBezTo>
                  <a:pt x="73" y="96"/>
                  <a:pt x="72" y="94"/>
                  <a:pt x="72" y="92"/>
                </a:cubicBezTo>
                <a:cubicBezTo>
                  <a:pt x="72" y="88"/>
                  <a:pt x="72" y="88"/>
                  <a:pt x="72" y="88"/>
                </a:cubicBezTo>
                <a:cubicBezTo>
                  <a:pt x="72" y="86"/>
                  <a:pt x="73" y="84"/>
                  <a:pt x="75" y="84"/>
                </a:cubicBezTo>
                <a:close/>
                <a:moveTo>
                  <a:pt x="75" y="100"/>
                </a:moveTo>
                <a:cubicBezTo>
                  <a:pt x="80" y="100"/>
                  <a:pt x="80" y="100"/>
                  <a:pt x="80" y="100"/>
                </a:cubicBezTo>
                <a:cubicBezTo>
                  <a:pt x="82" y="100"/>
                  <a:pt x="84" y="102"/>
                  <a:pt x="84" y="104"/>
                </a:cubicBezTo>
                <a:cubicBezTo>
                  <a:pt x="84" y="109"/>
                  <a:pt x="84" y="109"/>
                  <a:pt x="84" y="109"/>
                </a:cubicBezTo>
                <a:cubicBezTo>
                  <a:pt x="84" y="111"/>
                  <a:pt x="82" y="112"/>
                  <a:pt x="80" y="112"/>
                </a:cubicBezTo>
                <a:cubicBezTo>
                  <a:pt x="75" y="112"/>
                  <a:pt x="75" y="112"/>
                  <a:pt x="75" y="112"/>
                </a:cubicBezTo>
                <a:cubicBezTo>
                  <a:pt x="73" y="112"/>
                  <a:pt x="72" y="111"/>
                  <a:pt x="72" y="109"/>
                </a:cubicBezTo>
                <a:cubicBezTo>
                  <a:pt x="72" y="104"/>
                  <a:pt x="72" y="104"/>
                  <a:pt x="72" y="104"/>
                </a:cubicBezTo>
                <a:cubicBezTo>
                  <a:pt x="72" y="102"/>
                  <a:pt x="73" y="100"/>
                  <a:pt x="75" y="100"/>
                </a:cubicBezTo>
                <a:close/>
                <a:moveTo>
                  <a:pt x="46" y="25"/>
                </a:moveTo>
                <a:cubicBezTo>
                  <a:pt x="78" y="25"/>
                  <a:pt x="78" y="25"/>
                  <a:pt x="78" y="25"/>
                </a:cubicBezTo>
                <a:cubicBezTo>
                  <a:pt x="81" y="25"/>
                  <a:pt x="84" y="27"/>
                  <a:pt x="84" y="30"/>
                </a:cubicBezTo>
                <a:cubicBezTo>
                  <a:pt x="84" y="67"/>
                  <a:pt x="84" y="67"/>
                  <a:pt x="84" y="67"/>
                </a:cubicBezTo>
                <a:cubicBezTo>
                  <a:pt x="84" y="70"/>
                  <a:pt x="81" y="72"/>
                  <a:pt x="78" y="72"/>
                </a:cubicBezTo>
                <a:cubicBezTo>
                  <a:pt x="46" y="72"/>
                  <a:pt x="46" y="72"/>
                  <a:pt x="46" y="72"/>
                </a:cubicBezTo>
                <a:cubicBezTo>
                  <a:pt x="43" y="72"/>
                  <a:pt x="41" y="70"/>
                  <a:pt x="41" y="67"/>
                </a:cubicBezTo>
                <a:cubicBezTo>
                  <a:pt x="41" y="30"/>
                  <a:pt x="41" y="30"/>
                  <a:pt x="41" y="30"/>
                </a:cubicBezTo>
                <a:cubicBezTo>
                  <a:pt x="41" y="27"/>
                  <a:pt x="43" y="25"/>
                  <a:pt x="46" y="25"/>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6" name="文本框 15">
            <a:extLst>
              <a:ext uri="{FF2B5EF4-FFF2-40B4-BE49-F238E27FC236}">
                <a16:creationId xmlns:a16="http://schemas.microsoft.com/office/drawing/2014/main" id="{A34D87CE-8885-4D4A-87FE-63C9668DE1A9}"/>
              </a:ext>
            </a:extLst>
          </p:cNvPr>
          <p:cNvSpPr txBox="1"/>
          <p:nvPr/>
        </p:nvSpPr>
        <p:spPr>
          <a:xfrm>
            <a:off x="1261771" y="1711757"/>
            <a:ext cx="780278" cy="276999"/>
          </a:xfrm>
          <a:prstGeom prst="rect">
            <a:avLst/>
          </a:prstGeom>
          <a:noFill/>
        </p:spPr>
        <p:txBody>
          <a:bodyPr wrap="none" rtlCol="0">
            <a:spAutoFit/>
          </a:bodyPr>
          <a:lstStyle/>
          <a:p>
            <a:r>
              <a:rPr kumimoji="1" lang="en-US" altLang="zh-CN" sz="12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STEP-01</a:t>
            </a:r>
            <a:endParaRPr kumimoji="1" lang="zh-CN" altLang="en-US" sz="12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7" name="文本框 16">
            <a:extLst>
              <a:ext uri="{FF2B5EF4-FFF2-40B4-BE49-F238E27FC236}">
                <a16:creationId xmlns:a16="http://schemas.microsoft.com/office/drawing/2014/main" id="{F45C3AC0-4F6B-8048-B8A3-BB925C398EE2}"/>
              </a:ext>
            </a:extLst>
          </p:cNvPr>
          <p:cNvSpPr txBox="1"/>
          <p:nvPr/>
        </p:nvSpPr>
        <p:spPr>
          <a:xfrm>
            <a:off x="3241211" y="1713516"/>
            <a:ext cx="794705" cy="276999"/>
          </a:xfrm>
          <a:prstGeom prst="rect">
            <a:avLst/>
          </a:prstGeom>
          <a:noFill/>
        </p:spPr>
        <p:txBody>
          <a:bodyPr wrap="none" rtlCol="0">
            <a:spAutoFit/>
          </a:bodyPr>
          <a:lstStyle/>
          <a:p>
            <a:r>
              <a:rPr kumimoji="1" lang="en-US" altLang="zh-CN" sz="12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STEP-02</a:t>
            </a:r>
            <a:endParaRPr kumimoji="1" lang="zh-CN" altLang="en-US" sz="12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8" name="文本框 17">
            <a:extLst>
              <a:ext uri="{FF2B5EF4-FFF2-40B4-BE49-F238E27FC236}">
                <a16:creationId xmlns:a16="http://schemas.microsoft.com/office/drawing/2014/main" id="{EF35D29B-9CCB-1A43-8D8B-7F7DBCB3C23D}"/>
              </a:ext>
            </a:extLst>
          </p:cNvPr>
          <p:cNvSpPr txBox="1"/>
          <p:nvPr/>
        </p:nvSpPr>
        <p:spPr>
          <a:xfrm>
            <a:off x="5394976" y="1715950"/>
            <a:ext cx="793102" cy="276999"/>
          </a:xfrm>
          <a:prstGeom prst="rect">
            <a:avLst/>
          </a:prstGeom>
          <a:noFill/>
        </p:spPr>
        <p:txBody>
          <a:bodyPr wrap="none" rtlCol="0">
            <a:spAutoFit/>
          </a:bodyPr>
          <a:lstStyle/>
          <a:p>
            <a:r>
              <a:rPr kumimoji="1" lang="en-US" altLang="zh-CN" sz="12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STEP-03</a:t>
            </a:r>
            <a:endParaRPr kumimoji="1" lang="zh-CN" altLang="en-US" sz="12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9" name="文本框 18">
            <a:extLst>
              <a:ext uri="{FF2B5EF4-FFF2-40B4-BE49-F238E27FC236}">
                <a16:creationId xmlns:a16="http://schemas.microsoft.com/office/drawing/2014/main" id="{23B8E226-CA9B-CA41-9523-7B7EB22F7066}"/>
              </a:ext>
            </a:extLst>
          </p:cNvPr>
          <p:cNvSpPr txBox="1"/>
          <p:nvPr/>
        </p:nvSpPr>
        <p:spPr>
          <a:xfrm>
            <a:off x="7374415" y="1717709"/>
            <a:ext cx="793102" cy="276999"/>
          </a:xfrm>
          <a:prstGeom prst="rect">
            <a:avLst/>
          </a:prstGeom>
          <a:noFill/>
        </p:spPr>
        <p:txBody>
          <a:bodyPr wrap="none" rtlCol="0">
            <a:spAutoFit/>
          </a:bodyPr>
          <a:lstStyle/>
          <a:p>
            <a:r>
              <a:rPr kumimoji="1" lang="en-US" altLang="zh-CN" sz="12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STEP-04</a:t>
            </a:r>
            <a:endParaRPr kumimoji="1" lang="zh-CN" altLang="en-US" sz="12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35" name="组合 34"/>
          <p:cNvGrpSpPr/>
          <p:nvPr/>
        </p:nvGrpSpPr>
        <p:grpSpPr>
          <a:xfrm>
            <a:off x="1830871" y="236665"/>
            <a:ext cx="6961300" cy="4591021"/>
            <a:chOff x="1830871" y="236665"/>
            <a:chExt cx="6961300" cy="4591021"/>
          </a:xfrm>
        </p:grpSpPr>
        <p:grpSp>
          <p:nvGrpSpPr>
            <p:cNvPr id="36" name="组合 35"/>
            <p:cNvGrpSpPr/>
            <p:nvPr/>
          </p:nvGrpSpPr>
          <p:grpSpPr>
            <a:xfrm>
              <a:off x="1830871" y="236665"/>
              <a:ext cx="5567774" cy="461665"/>
              <a:chOff x="1713594" y="147014"/>
              <a:chExt cx="5567774" cy="461665"/>
            </a:xfrm>
          </p:grpSpPr>
          <p:sp>
            <p:nvSpPr>
              <p:cNvPr id="41" name="文本框 40">
                <a:extLst>
                  <a:ext uri="{FF2B5EF4-FFF2-40B4-BE49-F238E27FC236}">
                    <a16:creationId xmlns:a16="http://schemas.microsoft.com/office/drawing/2014/main" id="{3EBE0331-A95A-1B47-9146-69401457EC6F}"/>
                  </a:ext>
                </a:extLst>
              </p:cNvPr>
              <p:cNvSpPr txBox="1"/>
              <p:nvPr/>
            </p:nvSpPr>
            <p:spPr>
              <a:xfrm>
                <a:off x="1713594" y="147014"/>
                <a:ext cx="5567774" cy="461665"/>
              </a:xfrm>
              <a:prstGeom prst="rect">
                <a:avLst/>
              </a:prstGeom>
              <a:noFill/>
            </p:spPr>
            <p:txBody>
              <a:bodyPr wrap="square" rtlCol="0">
                <a:spAutoFit/>
              </a:bodyPr>
              <a:lstStyle/>
              <a:p>
                <a:pPr algn="ctr"/>
                <a:r>
                  <a:rPr kumimoji="1" lang="zh-CN" altLang="en-US" sz="240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发现问题不足</a:t>
                </a:r>
                <a:endParaRPr kumimoji="1" lang="zh-CN" altLang="en-US" sz="24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42" name="组合 41"/>
              <p:cNvGrpSpPr/>
              <p:nvPr/>
            </p:nvGrpSpPr>
            <p:grpSpPr>
              <a:xfrm>
                <a:off x="3021012" y="321061"/>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47" name="椭圆 46"/>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椭圆 47"/>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椭圆 48"/>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3" name="组合 42"/>
              <p:cNvGrpSpPr/>
              <p:nvPr/>
            </p:nvGrpSpPr>
            <p:grpSpPr>
              <a:xfrm>
                <a:off x="5529447" y="321062"/>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44" name="椭圆 43"/>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椭圆 44"/>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椭圆 45"/>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7" name="组合 36">
              <a:extLst>
                <a:ext uri="{FF2B5EF4-FFF2-40B4-BE49-F238E27FC236}">
                  <a16:creationId xmlns:a16="http://schemas.microsoft.com/office/drawing/2014/main" id="{396328A5-38E0-709C-4970-6E054E31C590}"/>
                </a:ext>
              </a:extLst>
            </p:cNvPr>
            <p:cNvGrpSpPr/>
            <p:nvPr/>
          </p:nvGrpSpPr>
          <p:grpSpPr>
            <a:xfrm>
              <a:off x="8277110" y="4704623"/>
              <a:ext cx="515061" cy="123063"/>
              <a:chOff x="10972799" y="6306457"/>
              <a:chExt cx="813443" cy="194356"/>
            </a:xfrm>
          </p:grpSpPr>
          <p:sp>
            <p:nvSpPr>
              <p:cNvPr id="38" name="任意多边形: 形状 19">
                <a:extLst>
                  <a:ext uri="{FF2B5EF4-FFF2-40B4-BE49-F238E27FC236}">
                    <a16:creationId xmlns:a16="http://schemas.microsoft.com/office/drawing/2014/main" id="{04BC1FFB-F402-48DE-18CA-7183C80F4182}"/>
                  </a:ext>
                </a:extLst>
              </p:cNvPr>
              <p:cNvSpPr/>
              <p:nvPr/>
            </p:nvSpPr>
            <p:spPr>
              <a:xfrm>
                <a:off x="10972799" y="6306457"/>
                <a:ext cx="194356" cy="194356"/>
              </a:xfrm>
              <a:custGeom>
                <a:avLst/>
                <a:gdLst>
                  <a:gd name="connsiteX0" fmla="*/ 122257 w 244514"/>
                  <a:gd name="connsiteY0" fmla="*/ 0 h 244514"/>
                  <a:gd name="connsiteX1" fmla="*/ 244514 w 244514"/>
                  <a:gd name="connsiteY1" fmla="*/ 122257 h 244514"/>
                  <a:gd name="connsiteX2" fmla="*/ 122257 w 244514"/>
                  <a:gd name="connsiteY2" fmla="*/ 244514 h 244514"/>
                  <a:gd name="connsiteX3" fmla="*/ 0 w 244514"/>
                  <a:gd name="connsiteY3" fmla="*/ 122257 h 244514"/>
                  <a:gd name="connsiteX4" fmla="*/ 122257 w 244514"/>
                  <a:gd name="connsiteY4" fmla="*/ 0 h 244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514" h="244514">
                    <a:moveTo>
                      <a:pt x="122257" y="0"/>
                    </a:moveTo>
                    <a:cubicBezTo>
                      <a:pt x="189778" y="0"/>
                      <a:pt x="244514" y="54736"/>
                      <a:pt x="244514" y="122257"/>
                    </a:cubicBezTo>
                    <a:cubicBezTo>
                      <a:pt x="244514" y="189778"/>
                      <a:pt x="189778" y="244514"/>
                      <a:pt x="122257" y="244514"/>
                    </a:cubicBezTo>
                    <a:cubicBezTo>
                      <a:pt x="54736" y="244514"/>
                      <a:pt x="0" y="189778"/>
                      <a:pt x="0" y="122257"/>
                    </a:cubicBezTo>
                    <a:cubicBezTo>
                      <a:pt x="0" y="54736"/>
                      <a:pt x="54736" y="0"/>
                      <a:pt x="122257" y="0"/>
                    </a:cubicBezTo>
                    <a:close/>
                  </a:path>
                </a:pathLst>
              </a:custGeom>
              <a:solidFill>
                <a:srgbClr val="4C404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9" name="椭圆 38">
                <a:extLst>
                  <a:ext uri="{FF2B5EF4-FFF2-40B4-BE49-F238E27FC236}">
                    <a16:creationId xmlns:a16="http://schemas.microsoft.com/office/drawing/2014/main" id="{7AFB0375-004B-B9C6-38C3-82B0F62D8848}"/>
                  </a:ext>
                </a:extLst>
              </p:cNvPr>
              <p:cNvSpPr/>
              <p:nvPr/>
            </p:nvSpPr>
            <p:spPr>
              <a:xfrm>
                <a:off x="11282344"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40" name="椭圆 39">
                <a:extLst>
                  <a:ext uri="{FF2B5EF4-FFF2-40B4-BE49-F238E27FC236}">
                    <a16:creationId xmlns:a16="http://schemas.microsoft.com/office/drawing/2014/main" id="{35FCBF3F-BBE8-2A38-8527-59FD65D2F77F}"/>
                  </a:ext>
                </a:extLst>
              </p:cNvPr>
              <p:cNvSpPr/>
              <p:nvPr/>
            </p:nvSpPr>
            <p:spPr>
              <a:xfrm>
                <a:off x="11591887"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spTree>
    <p:extLst>
      <p:ext uri="{BB962C8B-B14F-4D97-AF65-F5344CB8AC3E}">
        <p14:creationId xmlns:p14="http://schemas.microsoft.com/office/powerpoint/2010/main" val="218630418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dissolv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a:extLst>
              <a:ext uri="{FF2B5EF4-FFF2-40B4-BE49-F238E27FC236}">
                <a16:creationId xmlns:a16="http://schemas.microsoft.com/office/drawing/2014/main" id="{D1B7442A-0479-9E43-AB94-5032B831B6DD}"/>
              </a:ext>
            </a:extLst>
          </p:cNvPr>
          <p:cNvSpPr/>
          <p:nvPr/>
        </p:nvSpPr>
        <p:spPr>
          <a:xfrm>
            <a:off x="3237582" y="1741219"/>
            <a:ext cx="1281605" cy="985994"/>
          </a:xfrm>
          <a:prstGeom prst="roundRect">
            <a:avLst>
              <a:gd name="adj" fmla="val 8070"/>
            </a:avLst>
          </a:prstGeom>
          <a:gradFill>
            <a:gsLst>
              <a:gs pos="0">
                <a:schemeClr val="accent5">
                  <a:lumMod val="60000"/>
                  <a:lumOff val="40000"/>
                </a:schemeClr>
              </a:gs>
              <a:gs pos="81000">
                <a:schemeClr val="accent5">
                  <a:lumMod val="75000"/>
                </a:schemeClr>
              </a:gs>
            </a:gsLst>
            <a:lin ang="2700000" scaled="1"/>
          </a:gradFill>
          <a:ln w="69850" cap="rnd">
            <a:noFill/>
            <a:prstDash val="solid"/>
            <a:round/>
          </a:ln>
          <a:effectLst/>
        </p:spPr>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a:endParaRPr lang="ko-KR" altLang="en-US" sz="1800" dirty="0">
              <a:solidFill>
                <a:srgbClr val="000334"/>
              </a:solidFill>
              <a:latin typeface="思源宋体 CN" panose="02020400000000000000" pitchFamily="18" charset="-122"/>
              <a:sym typeface="思源宋体 CN" panose="02020400000000000000" pitchFamily="18" charset="-122"/>
            </a:endParaRPr>
          </a:p>
        </p:txBody>
      </p:sp>
      <p:sp>
        <p:nvSpPr>
          <p:cNvPr id="5" name="Freeform">
            <a:extLst>
              <a:ext uri="{FF2B5EF4-FFF2-40B4-BE49-F238E27FC236}">
                <a16:creationId xmlns:a16="http://schemas.microsoft.com/office/drawing/2014/main" id="{48C5FC22-FE2F-434D-8268-6F35C11F0CB4}"/>
              </a:ext>
            </a:extLst>
          </p:cNvPr>
          <p:cNvSpPr/>
          <p:nvPr/>
        </p:nvSpPr>
        <p:spPr>
          <a:xfrm>
            <a:off x="4661995" y="1741219"/>
            <a:ext cx="1281605" cy="985994"/>
          </a:xfrm>
          <a:prstGeom prst="roundRect">
            <a:avLst>
              <a:gd name="adj" fmla="val 8070"/>
            </a:avLst>
          </a:prstGeom>
          <a:gradFill>
            <a:gsLst>
              <a:gs pos="0">
                <a:schemeClr val="accent5">
                  <a:lumMod val="60000"/>
                  <a:lumOff val="40000"/>
                </a:schemeClr>
              </a:gs>
              <a:gs pos="81000">
                <a:schemeClr val="accent5">
                  <a:lumMod val="75000"/>
                </a:schemeClr>
              </a:gs>
            </a:gsLst>
            <a:lin ang="2700000" scaled="1"/>
          </a:gradFill>
          <a:ln w="69850" cap="rnd">
            <a:noFill/>
            <a:prstDash val="solid"/>
            <a:round/>
          </a:ln>
          <a:effectLst/>
        </p:spPr>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a:endParaRPr lang="ko-KR" altLang="en-US" sz="1800" dirty="0">
              <a:solidFill>
                <a:srgbClr val="000334"/>
              </a:solidFill>
              <a:latin typeface="思源宋体 CN" panose="02020400000000000000" pitchFamily="18" charset="-122"/>
              <a:sym typeface="思源宋体 CN" panose="02020400000000000000" pitchFamily="18" charset="-122"/>
            </a:endParaRPr>
          </a:p>
        </p:txBody>
      </p:sp>
      <p:sp>
        <p:nvSpPr>
          <p:cNvPr id="6" name="Freeform">
            <a:extLst>
              <a:ext uri="{FF2B5EF4-FFF2-40B4-BE49-F238E27FC236}">
                <a16:creationId xmlns:a16="http://schemas.microsoft.com/office/drawing/2014/main" id="{B034EFCE-209B-5C4A-95A1-00FCC7EB8B57}"/>
              </a:ext>
            </a:extLst>
          </p:cNvPr>
          <p:cNvSpPr/>
          <p:nvPr/>
        </p:nvSpPr>
        <p:spPr>
          <a:xfrm>
            <a:off x="3237582" y="2823790"/>
            <a:ext cx="1281605" cy="985994"/>
          </a:xfrm>
          <a:prstGeom prst="roundRect">
            <a:avLst>
              <a:gd name="adj" fmla="val 8070"/>
            </a:avLst>
          </a:prstGeom>
          <a:gradFill>
            <a:gsLst>
              <a:gs pos="0">
                <a:schemeClr val="accent5">
                  <a:lumMod val="60000"/>
                  <a:lumOff val="40000"/>
                </a:schemeClr>
              </a:gs>
              <a:gs pos="81000">
                <a:schemeClr val="accent5">
                  <a:lumMod val="75000"/>
                </a:schemeClr>
              </a:gs>
            </a:gsLst>
            <a:lin ang="2700000" scaled="1"/>
          </a:gradFill>
          <a:ln w="69850" cap="rnd">
            <a:noFill/>
            <a:prstDash val="solid"/>
            <a:round/>
          </a:ln>
          <a:effectLst/>
        </p:spPr>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a:endParaRPr lang="ko-KR" altLang="en-US" sz="1800" dirty="0">
              <a:solidFill>
                <a:srgbClr val="000334"/>
              </a:solidFill>
              <a:latin typeface="思源宋体 CN" panose="02020400000000000000" pitchFamily="18" charset="-122"/>
              <a:sym typeface="思源宋体 CN" panose="02020400000000000000" pitchFamily="18" charset="-122"/>
            </a:endParaRPr>
          </a:p>
        </p:txBody>
      </p:sp>
      <p:sp>
        <p:nvSpPr>
          <p:cNvPr id="7" name="Freeform">
            <a:extLst>
              <a:ext uri="{FF2B5EF4-FFF2-40B4-BE49-F238E27FC236}">
                <a16:creationId xmlns:a16="http://schemas.microsoft.com/office/drawing/2014/main" id="{31062542-7442-8441-ABE1-DD5227044DAC}"/>
              </a:ext>
            </a:extLst>
          </p:cNvPr>
          <p:cNvSpPr/>
          <p:nvPr/>
        </p:nvSpPr>
        <p:spPr>
          <a:xfrm>
            <a:off x="4661995" y="2823790"/>
            <a:ext cx="1281605" cy="985994"/>
          </a:xfrm>
          <a:prstGeom prst="roundRect">
            <a:avLst>
              <a:gd name="adj" fmla="val 8852"/>
            </a:avLst>
          </a:prstGeom>
          <a:gradFill>
            <a:gsLst>
              <a:gs pos="0">
                <a:schemeClr val="accent5">
                  <a:lumMod val="60000"/>
                  <a:lumOff val="40000"/>
                </a:schemeClr>
              </a:gs>
              <a:gs pos="81000">
                <a:schemeClr val="accent5">
                  <a:lumMod val="75000"/>
                </a:schemeClr>
              </a:gs>
            </a:gsLst>
            <a:lin ang="2700000" scaled="1"/>
          </a:gradFill>
          <a:ln w="69850" cap="rnd">
            <a:noFill/>
            <a:prstDash val="solid"/>
            <a:round/>
          </a:ln>
          <a:effectLst/>
        </p:spPr>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a:endParaRPr lang="ko-KR" altLang="en-US" sz="1800" dirty="0">
              <a:solidFill>
                <a:srgbClr val="000334"/>
              </a:solidFill>
              <a:latin typeface="思源宋体 CN" panose="02020400000000000000" pitchFamily="18" charset="-122"/>
              <a:sym typeface="思源宋体 CN" panose="02020400000000000000" pitchFamily="18" charset="-122"/>
            </a:endParaRPr>
          </a:p>
        </p:txBody>
      </p:sp>
      <p:sp>
        <p:nvSpPr>
          <p:cNvPr id="8" name="Freeform">
            <a:extLst>
              <a:ext uri="{FF2B5EF4-FFF2-40B4-BE49-F238E27FC236}">
                <a16:creationId xmlns:a16="http://schemas.microsoft.com/office/drawing/2014/main" id="{B300B21B-BC00-7341-B546-705D28C6EF00}"/>
              </a:ext>
            </a:extLst>
          </p:cNvPr>
          <p:cNvSpPr/>
          <p:nvPr/>
        </p:nvSpPr>
        <p:spPr>
          <a:xfrm>
            <a:off x="3237582" y="3474794"/>
            <a:ext cx="1281605" cy="216110"/>
          </a:xfrm>
          <a:prstGeom prst="rect">
            <a:avLst/>
          </a:prstGeom>
        </p:spPr>
        <p:txBody>
          <a:bodyPr wrap="square" lIns="0" tIns="27000" rIns="0" bIns="27000" anchor="ctr" anchorCtr="0">
            <a:spAutoFit/>
          </a:bodyPr>
          <a:lstStyle/>
          <a:p>
            <a:pPr algn="ctr"/>
            <a:r>
              <a:rPr lang="en-US" altLang="zh-CN" sz="105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TITLE</a:t>
            </a:r>
            <a:endParaRPr lang="ko-KR" altLang="en-US" sz="1050" dirty="0">
              <a:solidFill>
                <a:schemeClr val="bg1"/>
              </a:solidFill>
              <a:latin typeface="思源宋体 CN" panose="02020400000000000000" pitchFamily="18" charset="-122"/>
              <a:sym typeface="思源宋体 CN" panose="02020400000000000000" pitchFamily="18" charset="-122"/>
            </a:endParaRPr>
          </a:p>
        </p:txBody>
      </p:sp>
      <p:sp>
        <p:nvSpPr>
          <p:cNvPr id="9" name="Freeform">
            <a:extLst>
              <a:ext uri="{FF2B5EF4-FFF2-40B4-BE49-F238E27FC236}">
                <a16:creationId xmlns:a16="http://schemas.microsoft.com/office/drawing/2014/main" id="{B7743BCA-516C-FF43-A074-F6C0C864EBDA}"/>
              </a:ext>
            </a:extLst>
          </p:cNvPr>
          <p:cNvSpPr/>
          <p:nvPr/>
        </p:nvSpPr>
        <p:spPr>
          <a:xfrm>
            <a:off x="4661995" y="3474794"/>
            <a:ext cx="1281605" cy="216110"/>
          </a:xfrm>
          <a:prstGeom prst="rect">
            <a:avLst/>
          </a:prstGeom>
        </p:spPr>
        <p:txBody>
          <a:bodyPr wrap="square" lIns="0" tIns="27000" rIns="0" bIns="27000" anchor="ctr" anchorCtr="0">
            <a:spAutoFit/>
          </a:bodyPr>
          <a:lstStyle/>
          <a:p>
            <a:pPr algn="ctr"/>
            <a:r>
              <a:rPr lang="en-US" altLang="zh-CN" sz="105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TITLE</a:t>
            </a:r>
            <a:endParaRPr lang="ko-KR" altLang="en-US" sz="1050" dirty="0">
              <a:solidFill>
                <a:schemeClr val="bg1"/>
              </a:solidFill>
              <a:latin typeface="思源宋体 CN" panose="02020400000000000000" pitchFamily="18" charset="-122"/>
              <a:sym typeface="思源宋体 CN" panose="02020400000000000000" pitchFamily="18" charset="-122"/>
            </a:endParaRPr>
          </a:p>
        </p:txBody>
      </p:sp>
      <p:sp>
        <p:nvSpPr>
          <p:cNvPr id="10" name="Freeform">
            <a:extLst>
              <a:ext uri="{FF2B5EF4-FFF2-40B4-BE49-F238E27FC236}">
                <a16:creationId xmlns:a16="http://schemas.microsoft.com/office/drawing/2014/main" id="{B49B166D-1664-2948-B27E-90E96C5D2245}"/>
              </a:ext>
            </a:extLst>
          </p:cNvPr>
          <p:cNvSpPr/>
          <p:nvPr/>
        </p:nvSpPr>
        <p:spPr>
          <a:xfrm>
            <a:off x="3237582" y="2389167"/>
            <a:ext cx="1281605" cy="216110"/>
          </a:xfrm>
          <a:prstGeom prst="rect">
            <a:avLst/>
          </a:prstGeom>
        </p:spPr>
        <p:txBody>
          <a:bodyPr wrap="square" lIns="0" tIns="27000" rIns="0" bIns="27000" anchor="ctr" anchorCtr="0">
            <a:spAutoFit/>
          </a:bodyPr>
          <a:lstStyle/>
          <a:p>
            <a:pPr algn="ctr"/>
            <a:r>
              <a:rPr lang="en-US" altLang="zh-CN" sz="105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TITLE</a:t>
            </a:r>
            <a:endParaRPr lang="ko-KR" altLang="en-US" sz="1050" dirty="0">
              <a:solidFill>
                <a:schemeClr val="bg1"/>
              </a:solidFill>
              <a:latin typeface="思源宋体 CN" panose="02020400000000000000" pitchFamily="18" charset="-122"/>
              <a:ea typeface="+mj-ea"/>
              <a:sym typeface="思源宋体 CN" panose="02020400000000000000" pitchFamily="18" charset="-122"/>
            </a:endParaRPr>
          </a:p>
        </p:txBody>
      </p:sp>
      <p:sp>
        <p:nvSpPr>
          <p:cNvPr id="11" name="Freeform">
            <a:extLst>
              <a:ext uri="{FF2B5EF4-FFF2-40B4-BE49-F238E27FC236}">
                <a16:creationId xmlns:a16="http://schemas.microsoft.com/office/drawing/2014/main" id="{A891CE9A-08A3-FC4B-9C91-A50564AC918E}"/>
              </a:ext>
            </a:extLst>
          </p:cNvPr>
          <p:cNvSpPr/>
          <p:nvPr/>
        </p:nvSpPr>
        <p:spPr>
          <a:xfrm>
            <a:off x="4661995" y="2389167"/>
            <a:ext cx="1281605" cy="216110"/>
          </a:xfrm>
          <a:prstGeom prst="rect">
            <a:avLst/>
          </a:prstGeom>
        </p:spPr>
        <p:txBody>
          <a:bodyPr wrap="square" lIns="0" tIns="27000" rIns="0" bIns="27000" anchor="ctr" anchorCtr="0">
            <a:spAutoFit/>
          </a:bodyPr>
          <a:lstStyle/>
          <a:p>
            <a:pPr algn="ctr"/>
            <a:r>
              <a:rPr lang="en-US" altLang="zh-CN" sz="105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TITLE</a:t>
            </a:r>
            <a:endParaRPr lang="ko-KR" altLang="en-US" sz="1050" dirty="0">
              <a:solidFill>
                <a:schemeClr val="bg1"/>
              </a:solidFill>
              <a:latin typeface="思源宋体 CN" panose="02020400000000000000" pitchFamily="18" charset="-122"/>
              <a:sym typeface="思源宋体 CN" panose="02020400000000000000" pitchFamily="18" charset="-122"/>
            </a:endParaRPr>
          </a:p>
        </p:txBody>
      </p:sp>
      <p:grpSp>
        <p:nvGrpSpPr>
          <p:cNvPr id="12" name="组合 11">
            <a:extLst>
              <a:ext uri="{FF2B5EF4-FFF2-40B4-BE49-F238E27FC236}">
                <a16:creationId xmlns:a16="http://schemas.microsoft.com/office/drawing/2014/main" id="{0CE78EBA-F2F4-B346-B2A3-28D1CC6C9393}"/>
              </a:ext>
            </a:extLst>
          </p:cNvPr>
          <p:cNvGrpSpPr/>
          <p:nvPr/>
        </p:nvGrpSpPr>
        <p:grpSpPr>
          <a:xfrm>
            <a:off x="5098805" y="3079763"/>
            <a:ext cx="398037" cy="344744"/>
            <a:chOff x="2438400" y="1822450"/>
            <a:chExt cx="379413" cy="328613"/>
          </a:xfrm>
          <a:solidFill>
            <a:schemeClr val="bg1"/>
          </a:solidFill>
        </p:grpSpPr>
        <p:sp>
          <p:nvSpPr>
            <p:cNvPr id="13" name="Freeform 33">
              <a:extLst>
                <a:ext uri="{FF2B5EF4-FFF2-40B4-BE49-F238E27FC236}">
                  <a16:creationId xmlns:a16="http://schemas.microsoft.com/office/drawing/2014/main" id="{754B18A8-5C6F-C845-A7F7-3DAA92CEE389}"/>
                </a:ext>
              </a:extLst>
            </p:cNvPr>
            <p:cNvSpPr>
              <a:spLocks noEditPoints="1"/>
            </p:cNvSpPr>
            <p:nvPr/>
          </p:nvSpPr>
          <p:spPr bwMode="auto">
            <a:xfrm>
              <a:off x="2438400" y="1822450"/>
              <a:ext cx="346075" cy="325438"/>
            </a:xfrm>
            <a:custGeom>
              <a:avLst/>
              <a:gdLst>
                <a:gd name="T0" fmla="*/ 92 w 194"/>
                <a:gd name="T1" fmla="*/ 0 h 183"/>
                <a:gd name="T2" fmla="*/ 157 w 194"/>
                <a:gd name="T3" fmla="*/ 26 h 183"/>
                <a:gd name="T4" fmla="*/ 174 w 194"/>
                <a:gd name="T5" fmla="*/ 49 h 183"/>
                <a:gd name="T6" fmla="*/ 194 w 194"/>
                <a:gd name="T7" fmla="*/ 33 h 183"/>
                <a:gd name="T8" fmla="*/ 178 w 194"/>
                <a:gd name="T9" fmla="*/ 98 h 183"/>
                <a:gd name="T10" fmla="*/ 127 w 194"/>
                <a:gd name="T11" fmla="*/ 58 h 183"/>
                <a:gd name="T12" fmla="*/ 151 w 194"/>
                <a:gd name="T13" fmla="*/ 56 h 183"/>
                <a:gd name="T14" fmla="*/ 141 w 194"/>
                <a:gd name="T15" fmla="*/ 43 h 183"/>
                <a:gd name="T16" fmla="*/ 92 w 194"/>
                <a:gd name="T17" fmla="*/ 22 h 183"/>
                <a:gd name="T18" fmla="*/ 43 w 194"/>
                <a:gd name="T19" fmla="*/ 43 h 183"/>
                <a:gd name="T20" fmla="*/ 23 w 194"/>
                <a:gd name="T21" fmla="*/ 91 h 183"/>
                <a:gd name="T22" fmla="*/ 43 w 194"/>
                <a:gd name="T23" fmla="*/ 140 h 183"/>
                <a:gd name="T24" fmla="*/ 92 w 194"/>
                <a:gd name="T25" fmla="*/ 161 h 183"/>
                <a:gd name="T26" fmla="*/ 96 w 194"/>
                <a:gd name="T27" fmla="*/ 160 h 183"/>
                <a:gd name="T28" fmla="*/ 96 w 194"/>
                <a:gd name="T29" fmla="*/ 183 h 183"/>
                <a:gd name="T30" fmla="*/ 92 w 194"/>
                <a:gd name="T31" fmla="*/ 183 h 183"/>
                <a:gd name="T32" fmla="*/ 27 w 194"/>
                <a:gd name="T33" fmla="*/ 157 h 183"/>
                <a:gd name="T34" fmla="*/ 0 w 194"/>
                <a:gd name="T35" fmla="*/ 91 h 183"/>
                <a:gd name="T36" fmla="*/ 27 w 194"/>
                <a:gd name="T37" fmla="*/ 26 h 183"/>
                <a:gd name="T38" fmla="*/ 92 w 194"/>
                <a:gd name="T39" fmla="*/ 0 h 183"/>
                <a:gd name="T40" fmla="*/ 49 w 194"/>
                <a:gd name="T41" fmla="*/ 60 h 183"/>
                <a:gd name="T42" fmla="*/ 52 w 194"/>
                <a:gd name="T43" fmla="*/ 56 h 183"/>
                <a:gd name="T44" fmla="*/ 56 w 194"/>
                <a:gd name="T45" fmla="*/ 56 h 183"/>
                <a:gd name="T46" fmla="*/ 90 w 194"/>
                <a:gd name="T47" fmla="*/ 82 h 183"/>
                <a:gd name="T48" fmla="*/ 92 w 194"/>
                <a:gd name="T49" fmla="*/ 82 h 183"/>
                <a:gd name="T50" fmla="*/ 95 w 194"/>
                <a:gd name="T51" fmla="*/ 82 h 183"/>
                <a:gd name="T52" fmla="*/ 117 w 194"/>
                <a:gd name="T53" fmla="*/ 62 h 183"/>
                <a:gd name="T54" fmla="*/ 122 w 194"/>
                <a:gd name="T55" fmla="*/ 62 h 183"/>
                <a:gd name="T56" fmla="*/ 125 w 194"/>
                <a:gd name="T57" fmla="*/ 66 h 183"/>
                <a:gd name="T58" fmla="*/ 125 w 194"/>
                <a:gd name="T59" fmla="*/ 70 h 183"/>
                <a:gd name="T60" fmla="*/ 123 w 194"/>
                <a:gd name="T61" fmla="*/ 71 h 183"/>
                <a:gd name="T62" fmla="*/ 122 w 194"/>
                <a:gd name="T63" fmla="*/ 73 h 183"/>
                <a:gd name="T64" fmla="*/ 102 w 194"/>
                <a:gd name="T65" fmla="*/ 91 h 183"/>
                <a:gd name="T66" fmla="*/ 102 w 194"/>
                <a:gd name="T67" fmla="*/ 91 h 183"/>
                <a:gd name="T68" fmla="*/ 92 w 194"/>
                <a:gd name="T69" fmla="*/ 101 h 183"/>
                <a:gd name="T70" fmla="*/ 83 w 194"/>
                <a:gd name="T71" fmla="*/ 91 h 183"/>
                <a:gd name="T72" fmla="*/ 83 w 194"/>
                <a:gd name="T73" fmla="*/ 90 h 183"/>
                <a:gd name="T74" fmla="*/ 50 w 194"/>
                <a:gd name="T75" fmla="*/ 64 h 183"/>
                <a:gd name="T76" fmla="*/ 49 w 194"/>
                <a:gd name="T77" fmla="*/ 60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94" h="183">
                  <a:moveTo>
                    <a:pt x="92" y="0"/>
                  </a:moveTo>
                  <a:cubicBezTo>
                    <a:pt x="118" y="0"/>
                    <a:pt x="141" y="10"/>
                    <a:pt x="157" y="26"/>
                  </a:cubicBezTo>
                  <a:cubicBezTo>
                    <a:pt x="164" y="33"/>
                    <a:pt x="169" y="41"/>
                    <a:pt x="174" y="49"/>
                  </a:cubicBezTo>
                  <a:cubicBezTo>
                    <a:pt x="194" y="33"/>
                    <a:pt x="194" y="33"/>
                    <a:pt x="194" y="33"/>
                  </a:cubicBezTo>
                  <a:cubicBezTo>
                    <a:pt x="178" y="98"/>
                    <a:pt x="178" y="98"/>
                    <a:pt x="178" y="98"/>
                  </a:cubicBezTo>
                  <a:cubicBezTo>
                    <a:pt x="127" y="58"/>
                    <a:pt x="127" y="58"/>
                    <a:pt x="127" y="58"/>
                  </a:cubicBezTo>
                  <a:cubicBezTo>
                    <a:pt x="151" y="56"/>
                    <a:pt x="151" y="56"/>
                    <a:pt x="151" y="56"/>
                  </a:cubicBezTo>
                  <a:cubicBezTo>
                    <a:pt x="148" y="51"/>
                    <a:pt x="145" y="47"/>
                    <a:pt x="141" y="43"/>
                  </a:cubicBezTo>
                  <a:cubicBezTo>
                    <a:pt x="129" y="30"/>
                    <a:pt x="111" y="22"/>
                    <a:pt x="92" y="22"/>
                  </a:cubicBezTo>
                  <a:cubicBezTo>
                    <a:pt x="73" y="22"/>
                    <a:pt x="56" y="30"/>
                    <a:pt x="43" y="43"/>
                  </a:cubicBezTo>
                  <a:cubicBezTo>
                    <a:pt x="31" y="55"/>
                    <a:pt x="23" y="72"/>
                    <a:pt x="23" y="91"/>
                  </a:cubicBezTo>
                  <a:cubicBezTo>
                    <a:pt x="23" y="111"/>
                    <a:pt x="31" y="128"/>
                    <a:pt x="43" y="140"/>
                  </a:cubicBezTo>
                  <a:cubicBezTo>
                    <a:pt x="56" y="153"/>
                    <a:pt x="73" y="161"/>
                    <a:pt x="92" y="161"/>
                  </a:cubicBezTo>
                  <a:cubicBezTo>
                    <a:pt x="94" y="161"/>
                    <a:pt x="95" y="160"/>
                    <a:pt x="96" y="160"/>
                  </a:cubicBezTo>
                  <a:cubicBezTo>
                    <a:pt x="96" y="183"/>
                    <a:pt x="96" y="183"/>
                    <a:pt x="96" y="183"/>
                  </a:cubicBezTo>
                  <a:cubicBezTo>
                    <a:pt x="95" y="183"/>
                    <a:pt x="94" y="183"/>
                    <a:pt x="92" y="183"/>
                  </a:cubicBezTo>
                  <a:cubicBezTo>
                    <a:pt x="67" y="183"/>
                    <a:pt x="44" y="173"/>
                    <a:pt x="27" y="157"/>
                  </a:cubicBezTo>
                  <a:cubicBezTo>
                    <a:pt x="10" y="140"/>
                    <a:pt x="0" y="117"/>
                    <a:pt x="0" y="91"/>
                  </a:cubicBezTo>
                  <a:cubicBezTo>
                    <a:pt x="0" y="66"/>
                    <a:pt x="10" y="43"/>
                    <a:pt x="27" y="26"/>
                  </a:cubicBezTo>
                  <a:cubicBezTo>
                    <a:pt x="44" y="10"/>
                    <a:pt x="67" y="0"/>
                    <a:pt x="92" y="0"/>
                  </a:cubicBezTo>
                  <a:close/>
                  <a:moveTo>
                    <a:pt x="49" y="60"/>
                  </a:moveTo>
                  <a:cubicBezTo>
                    <a:pt x="52" y="56"/>
                    <a:pt x="52" y="56"/>
                    <a:pt x="52" y="56"/>
                  </a:cubicBezTo>
                  <a:cubicBezTo>
                    <a:pt x="53" y="55"/>
                    <a:pt x="55" y="55"/>
                    <a:pt x="56" y="56"/>
                  </a:cubicBezTo>
                  <a:cubicBezTo>
                    <a:pt x="90" y="82"/>
                    <a:pt x="90" y="82"/>
                    <a:pt x="90" y="82"/>
                  </a:cubicBezTo>
                  <a:cubicBezTo>
                    <a:pt x="90" y="82"/>
                    <a:pt x="91" y="82"/>
                    <a:pt x="92" y="82"/>
                  </a:cubicBezTo>
                  <a:cubicBezTo>
                    <a:pt x="93" y="82"/>
                    <a:pt x="94" y="82"/>
                    <a:pt x="95" y="82"/>
                  </a:cubicBezTo>
                  <a:cubicBezTo>
                    <a:pt x="117" y="62"/>
                    <a:pt x="117" y="62"/>
                    <a:pt x="117" y="62"/>
                  </a:cubicBezTo>
                  <a:cubicBezTo>
                    <a:pt x="119" y="61"/>
                    <a:pt x="121" y="61"/>
                    <a:pt x="122" y="62"/>
                  </a:cubicBezTo>
                  <a:cubicBezTo>
                    <a:pt x="125" y="66"/>
                    <a:pt x="125" y="66"/>
                    <a:pt x="125" y="66"/>
                  </a:cubicBezTo>
                  <a:cubicBezTo>
                    <a:pt x="126" y="67"/>
                    <a:pt x="126" y="69"/>
                    <a:pt x="125" y="70"/>
                  </a:cubicBezTo>
                  <a:cubicBezTo>
                    <a:pt x="123" y="71"/>
                    <a:pt x="123" y="71"/>
                    <a:pt x="123" y="71"/>
                  </a:cubicBezTo>
                  <a:cubicBezTo>
                    <a:pt x="123" y="72"/>
                    <a:pt x="122" y="72"/>
                    <a:pt x="122" y="73"/>
                  </a:cubicBezTo>
                  <a:cubicBezTo>
                    <a:pt x="102" y="91"/>
                    <a:pt x="102" y="91"/>
                    <a:pt x="102" y="91"/>
                  </a:cubicBezTo>
                  <a:cubicBezTo>
                    <a:pt x="102" y="91"/>
                    <a:pt x="102" y="91"/>
                    <a:pt x="102" y="91"/>
                  </a:cubicBezTo>
                  <a:cubicBezTo>
                    <a:pt x="102" y="97"/>
                    <a:pt x="97" y="101"/>
                    <a:pt x="92" y="101"/>
                  </a:cubicBezTo>
                  <a:cubicBezTo>
                    <a:pt x="87" y="101"/>
                    <a:pt x="83" y="97"/>
                    <a:pt x="83" y="91"/>
                  </a:cubicBezTo>
                  <a:cubicBezTo>
                    <a:pt x="83" y="91"/>
                    <a:pt x="83" y="91"/>
                    <a:pt x="83" y="90"/>
                  </a:cubicBezTo>
                  <a:cubicBezTo>
                    <a:pt x="50" y="64"/>
                    <a:pt x="50" y="64"/>
                    <a:pt x="50" y="64"/>
                  </a:cubicBezTo>
                  <a:cubicBezTo>
                    <a:pt x="48" y="63"/>
                    <a:pt x="48" y="61"/>
                    <a:pt x="49"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4" name="Freeform 34">
              <a:extLst>
                <a:ext uri="{FF2B5EF4-FFF2-40B4-BE49-F238E27FC236}">
                  <a16:creationId xmlns:a16="http://schemas.microsoft.com/office/drawing/2014/main" id="{9D73C6F5-C9FB-8C45-AEF2-967E40E5B4EB}"/>
                </a:ext>
              </a:extLst>
            </p:cNvPr>
            <p:cNvSpPr>
              <a:spLocks/>
            </p:cNvSpPr>
            <p:nvPr/>
          </p:nvSpPr>
          <p:spPr bwMode="auto">
            <a:xfrm>
              <a:off x="2593975" y="1874838"/>
              <a:ext cx="19050" cy="28575"/>
            </a:xfrm>
            <a:custGeom>
              <a:avLst/>
              <a:gdLst>
                <a:gd name="T0" fmla="*/ 3 w 10"/>
                <a:gd name="T1" fmla="*/ 0 h 16"/>
                <a:gd name="T2" fmla="*/ 6 w 10"/>
                <a:gd name="T3" fmla="*/ 0 h 16"/>
                <a:gd name="T4" fmla="*/ 10 w 10"/>
                <a:gd name="T5" fmla="*/ 3 h 16"/>
                <a:gd name="T6" fmla="*/ 10 w 10"/>
                <a:gd name="T7" fmla="*/ 12 h 16"/>
                <a:gd name="T8" fmla="*/ 6 w 10"/>
                <a:gd name="T9" fmla="*/ 16 h 16"/>
                <a:gd name="T10" fmla="*/ 3 w 10"/>
                <a:gd name="T11" fmla="*/ 16 h 16"/>
                <a:gd name="T12" fmla="*/ 0 w 10"/>
                <a:gd name="T13" fmla="*/ 12 h 16"/>
                <a:gd name="T14" fmla="*/ 0 w 10"/>
                <a:gd name="T15" fmla="*/ 3 h 16"/>
                <a:gd name="T16" fmla="*/ 3 w 10"/>
                <a:gd name="T17"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16">
                  <a:moveTo>
                    <a:pt x="3" y="0"/>
                  </a:moveTo>
                  <a:cubicBezTo>
                    <a:pt x="6" y="0"/>
                    <a:pt x="6" y="0"/>
                    <a:pt x="6" y="0"/>
                  </a:cubicBezTo>
                  <a:cubicBezTo>
                    <a:pt x="8" y="0"/>
                    <a:pt x="10" y="1"/>
                    <a:pt x="10" y="3"/>
                  </a:cubicBezTo>
                  <a:cubicBezTo>
                    <a:pt x="10" y="12"/>
                    <a:pt x="10" y="12"/>
                    <a:pt x="10" y="12"/>
                  </a:cubicBezTo>
                  <a:cubicBezTo>
                    <a:pt x="10" y="14"/>
                    <a:pt x="8" y="16"/>
                    <a:pt x="6" y="16"/>
                  </a:cubicBezTo>
                  <a:cubicBezTo>
                    <a:pt x="3" y="16"/>
                    <a:pt x="3" y="16"/>
                    <a:pt x="3" y="16"/>
                  </a:cubicBezTo>
                  <a:cubicBezTo>
                    <a:pt x="1" y="16"/>
                    <a:pt x="0" y="14"/>
                    <a:pt x="0" y="12"/>
                  </a:cubicBezTo>
                  <a:cubicBezTo>
                    <a:pt x="0" y="3"/>
                    <a:pt x="0" y="3"/>
                    <a:pt x="0" y="3"/>
                  </a:cubicBezTo>
                  <a:cubicBezTo>
                    <a:pt x="0" y="1"/>
                    <a:pt x="1" y="0"/>
                    <a:pt x="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5" name="Freeform 35">
              <a:extLst>
                <a:ext uri="{FF2B5EF4-FFF2-40B4-BE49-F238E27FC236}">
                  <a16:creationId xmlns:a16="http://schemas.microsoft.com/office/drawing/2014/main" id="{000140DC-28A9-4D40-9A6E-82BF9CE1E038}"/>
                </a:ext>
              </a:extLst>
            </p:cNvPr>
            <p:cNvSpPr>
              <a:spLocks/>
            </p:cNvSpPr>
            <p:nvPr/>
          </p:nvSpPr>
          <p:spPr bwMode="auto">
            <a:xfrm>
              <a:off x="2490788" y="1974850"/>
              <a:ext cx="30163" cy="19050"/>
            </a:xfrm>
            <a:custGeom>
              <a:avLst/>
              <a:gdLst>
                <a:gd name="T0" fmla="*/ 0 w 17"/>
                <a:gd name="T1" fmla="*/ 6 h 10"/>
                <a:gd name="T2" fmla="*/ 0 w 17"/>
                <a:gd name="T3" fmla="*/ 3 h 10"/>
                <a:gd name="T4" fmla="*/ 4 w 17"/>
                <a:gd name="T5" fmla="*/ 0 h 10"/>
                <a:gd name="T6" fmla="*/ 13 w 17"/>
                <a:gd name="T7" fmla="*/ 0 h 10"/>
                <a:gd name="T8" fmla="*/ 17 w 17"/>
                <a:gd name="T9" fmla="*/ 3 h 10"/>
                <a:gd name="T10" fmla="*/ 17 w 17"/>
                <a:gd name="T11" fmla="*/ 6 h 10"/>
                <a:gd name="T12" fmla="*/ 13 w 17"/>
                <a:gd name="T13" fmla="*/ 10 h 10"/>
                <a:gd name="T14" fmla="*/ 4 w 17"/>
                <a:gd name="T15" fmla="*/ 10 h 10"/>
                <a:gd name="T16" fmla="*/ 0 w 17"/>
                <a:gd name="T17" fmla="*/ 6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0">
                  <a:moveTo>
                    <a:pt x="0" y="6"/>
                  </a:moveTo>
                  <a:cubicBezTo>
                    <a:pt x="0" y="3"/>
                    <a:pt x="0" y="3"/>
                    <a:pt x="0" y="3"/>
                  </a:cubicBezTo>
                  <a:cubicBezTo>
                    <a:pt x="0" y="1"/>
                    <a:pt x="2" y="0"/>
                    <a:pt x="4" y="0"/>
                  </a:cubicBezTo>
                  <a:cubicBezTo>
                    <a:pt x="13" y="0"/>
                    <a:pt x="13" y="0"/>
                    <a:pt x="13" y="0"/>
                  </a:cubicBezTo>
                  <a:cubicBezTo>
                    <a:pt x="15" y="0"/>
                    <a:pt x="17" y="1"/>
                    <a:pt x="17" y="3"/>
                  </a:cubicBezTo>
                  <a:cubicBezTo>
                    <a:pt x="17" y="6"/>
                    <a:pt x="17" y="6"/>
                    <a:pt x="17" y="6"/>
                  </a:cubicBezTo>
                  <a:cubicBezTo>
                    <a:pt x="17" y="8"/>
                    <a:pt x="15" y="10"/>
                    <a:pt x="13" y="10"/>
                  </a:cubicBezTo>
                  <a:cubicBezTo>
                    <a:pt x="4" y="10"/>
                    <a:pt x="4" y="10"/>
                    <a:pt x="4" y="10"/>
                  </a:cubicBezTo>
                  <a:cubicBezTo>
                    <a:pt x="2" y="10"/>
                    <a:pt x="0" y="8"/>
                    <a:pt x="0"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6" name="Freeform 36">
              <a:extLst>
                <a:ext uri="{FF2B5EF4-FFF2-40B4-BE49-F238E27FC236}">
                  <a16:creationId xmlns:a16="http://schemas.microsoft.com/office/drawing/2014/main" id="{069B4E60-5B8A-FA49-BC2E-BD3E92CAE8BE}"/>
                </a:ext>
              </a:extLst>
            </p:cNvPr>
            <p:cNvSpPr>
              <a:spLocks noEditPoints="1"/>
            </p:cNvSpPr>
            <p:nvPr/>
          </p:nvSpPr>
          <p:spPr bwMode="auto">
            <a:xfrm>
              <a:off x="2647950" y="2030413"/>
              <a:ext cx="169863" cy="120650"/>
            </a:xfrm>
            <a:custGeom>
              <a:avLst/>
              <a:gdLst>
                <a:gd name="T0" fmla="*/ 44 w 95"/>
                <a:gd name="T1" fmla="*/ 64 h 67"/>
                <a:gd name="T2" fmla="*/ 43 w 95"/>
                <a:gd name="T3" fmla="*/ 66 h 67"/>
                <a:gd name="T4" fmla="*/ 4 w 95"/>
                <a:gd name="T5" fmla="*/ 66 h 67"/>
                <a:gd name="T6" fmla="*/ 1 w 95"/>
                <a:gd name="T7" fmla="*/ 65 h 67"/>
                <a:gd name="T8" fmla="*/ 0 w 95"/>
                <a:gd name="T9" fmla="*/ 61 h 67"/>
                <a:gd name="T10" fmla="*/ 1 w 95"/>
                <a:gd name="T11" fmla="*/ 56 h 67"/>
                <a:gd name="T12" fmla="*/ 4 w 95"/>
                <a:gd name="T13" fmla="*/ 52 h 67"/>
                <a:gd name="T14" fmla="*/ 20 w 95"/>
                <a:gd name="T15" fmla="*/ 34 h 67"/>
                <a:gd name="T16" fmla="*/ 25 w 95"/>
                <a:gd name="T17" fmla="*/ 24 h 67"/>
                <a:gd name="T18" fmla="*/ 25 w 95"/>
                <a:gd name="T19" fmla="*/ 17 h 67"/>
                <a:gd name="T20" fmla="*/ 21 w 95"/>
                <a:gd name="T21" fmla="*/ 13 h 67"/>
                <a:gd name="T22" fmla="*/ 12 w 95"/>
                <a:gd name="T23" fmla="*/ 13 h 67"/>
                <a:gd name="T24" fmla="*/ 5 w 95"/>
                <a:gd name="T25" fmla="*/ 16 h 67"/>
                <a:gd name="T26" fmla="*/ 2 w 95"/>
                <a:gd name="T27" fmla="*/ 17 h 67"/>
                <a:gd name="T28" fmla="*/ 2 w 95"/>
                <a:gd name="T29" fmla="*/ 14 h 67"/>
                <a:gd name="T30" fmla="*/ 2 w 95"/>
                <a:gd name="T31" fmla="*/ 9 h 67"/>
                <a:gd name="T32" fmla="*/ 2 w 95"/>
                <a:gd name="T33" fmla="*/ 7 h 67"/>
                <a:gd name="T34" fmla="*/ 5 w 95"/>
                <a:gd name="T35" fmla="*/ 4 h 67"/>
                <a:gd name="T36" fmla="*/ 15 w 95"/>
                <a:gd name="T37" fmla="*/ 1 h 67"/>
                <a:gd name="T38" fmla="*/ 30 w 95"/>
                <a:gd name="T39" fmla="*/ 1 h 67"/>
                <a:gd name="T40" fmla="*/ 40 w 95"/>
                <a:gd name="T41" fmla="*/ 10 h 67"/>
                <a:gd name="T42" fmla="*/ 41 w 95"/>
                <a:gd name="T43" fmla="*/ 23 h 67"/>
                <a:gd name="T44" fmla="*/ 33 w 95"/>
                <a:gd name="T45" fmla="*/ 38 h 67"/>
                <a:gd name="T46" fmla="*/ 16 w 95"/>
                <a:gd name="T47" fmla="*/ 56 h 67"/>
                <a:gd name="T48" fmla="*/ 43 w 95"/>
                <a:gd name="T49" fmla="*/ 56 h 67"/>
                <a:gd name="T50" fmla="*/ 44 w 95"/>
                <a:gd name="T51" fmla="*/ 59 h 67"/>
                <a:gd name="T52" fmla="*/ 95 w 95"/>
                <a:gd name="T53" fmla="*/ 48 h 67"/>
                <a:gd name="T54" fmla="*/ 93 w 95"/>
                <a:gd name="T55" fmla="*/ 53 h 67"/>
                <a:gd name="T56" fmla="*/ 87 w 95"/>
                <a:gd name="T57" fmla="*/ 65 h 67"/>
                <a:gd name="T58" fmla="*/ 86 w 95"/>
                <a:gd name="T59" fmla="*/ 66 h 67"/>
                <a:gd name="T60" fmla="*/ 80 w 95"/>
                <a:gd name="T61" fmla="*/ 67 h 67"/>
                <a:gd name="T62" fmla="*/ 75 w 95"/>
                <a:gd name="T63" fmla="*/ 66 h 67"/>
                <a:gd name="T64" fmla="*/ 74 w 95"/>
                <a:gd name="T65" fmla="*/ 65 h 67"/>
                <a:gd name="T66" fmla="*/ 49 w 95"/>
                <a:gd name="T67" fmla="*/ 53 h 67"/>
                <a:gd name="T68" fmla="*/ 47 w 95"/>
                <a:gd name="T69" fmla="*/ 52 h 67"/>
                <a:gd name="T70" fmla="*/ 46 w 95"/>
                <a:gd name="T71" fmla="*/ 47 h 67"/>
                <a:gd name="T72" fmla="*/ 47 w 95"/>
                <a:gd name="T73" fmla="*/ 42 h 67"/>
                <a:gd name="T74" fmla="*/ 48 w 95"/>
                <a:gd name="T75" fmla="*/ 38 h 67"/>
                <a:gd name="T76" fmla="*/ 69 w 95"/>
                <a:gd name="T77" fmla="*/ 2 h 67"/>
                <a:gd name="T78" fmla="*/ 73 w 95"/>
                <a:gd name="T79" fmla="*/ 1 h 67"/>
                <a:gd name="T80" fmla="*/ 82 w 95"/>
                <a:gd name="T81" fmla="*/ 1 h 67"/>
                <a:gd name="T82" fmla="*/ 86 w 95"/>
                <a:gd name="T83" fmla="*/ 2 h 67"/>
                <a:gd name="T84" fmla="*/ 87 w 95"/>
                <a:gd name="T85" fmla="*/ 42 h 67"/>
                <a:gd name="T86" fmla="*/ 94 w 95"/>
                <a:gd name="T87" fmla="*/ 44 h 67"/>
                <a:gd name="T88" fmla="*/ 74 w 95"/>
                <a:gd name="T89" fmla="*/ 12 h 67"/>
                <a:gd name="T90" fmla="*/ 57 w 95"/>
                <a:gd name="T91" fmla="*/ 42 h 67"/>
                <a:gd name="T92" fmla="*/ 74 w 95"/>
                <a:gd name="T93" fmla="*/ 12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5" h="67">
                  <a:moveTo>
                    <a:pt x="44" y="61"/>
                  </a:moveTo>
                  <a:cubicBezTo>
                    <a:pt x="44" y="62"/>
                    <a:pt x="44" y="63"/>
                    <a:pt x="44" y="64"/>
                  </a:cubicBezTo>
                  <a:cubicBezTo>
                    <a:pt x="44" y="64"/>
                    <a:pt x="44" y="65"/>
                    <a:pt x="43" y="65"/>
                  </a:cubicBezTo>
                  <a:cubicBezTo>
                    <a:pt x="43" y="66"/>
                    <a:pt x="43" y="66"/>
                    <a:pt x="43" y="66"/>
                  </a:cubicBezTo>
                  <a:cubicBezTo>
                    <a:pt x="43" y="66"/>
                    <a:pt x="42" y="66"/>
                    <a:pt x="42" y="66"/>
                  </a:cubicBezTo>
                  <a:cubicBezTo>
                    <a:pt x="4" y="66"/>
                    <a:pt x="4" y="66"/>
                    <a:pt x="4" y="66"/>
                  </a:cubicBezTo>
                  <a:cubicBezTo>
                    <a:pt x="4" y="66"/>
                    <a:pt x="3" y="66"/>
                    <a:pt x="3" y="66"/>
                  </a:cubicBezTo>
                  <a:cubicBezTo>
                    <a:pt x="2" y="66"/>
                    <a:pt x="2" y="66"/>
                    <a:pt x="1" y="65"/>
                  </a:cubicBezTo>
                  <a:cubicBezTo>
                    <a:pt x="1" y="65"/>
                    <a:pt x="1" y="64"/>
                    <a:pt x="1" y="64"/>
                  </a:cubicBezTo>
                  <a:cubicBezTo>
                    <a:pt x="0" y="63"/>
                    <a:pt x="0" y="62"/>
                    <a:pt x="0" y="61"/>
                  </a:cubicBezTo>
                  <a:cubicBezTo>
                    <a:pt x="0" y="60"/>
                    <a:pt x="0" y="59"/>
                    <a:pt x="0" y="58"/>
                  </a:cubicBezTo>
                  <a:cubicBezTo>
                    <a:pt x="1" y="57"/>
                    <a:pt x="1" y="57"/>
                    <a:pt x="1" y="56"/>
                  </a:cubicBezTo>
                  <a:cubicBezTo>
                    <a:pt x="1" y="55"/>
                    <a:pt x="2" y="55"/>
                    <a:pt x="2" y="54"/>
                  </a:cubicBezTo>
                  <a:cubicBezTo>
                    <a:pt x="2" y="54"/>
                    <a:pt x="3" y="53"/>
                    <a:pt x="4" y="52"/>
                  </a:cubicBezTo>
                  <a:cubicBezTo>
                    <a:pt x="15" y="40"/>
                    <a:pt x="15" y="40"/>
                    <a:pt x="15" y="40"/>
                  </a:cubicBezTo>
                  <a:cubicBezTo>
                    <a:pt x="17" y="38"/>
                    <a:pt x="19" y="36"/>
                    <a:pt x="20" y="34"/>
                  </a:cubicBezTo>
                  <a:cubicBezTo>
                    <a:pt x="22" y="32"/>
                    <a:pt x="23" y="30"/>
                    <a:pt x="24" y="28"/>
                  </a:cubicBezTo>
                  <a:cubicBezTo>
                    <a:pt x="24" y="27"/>
                    <a:pt x="25" y="25"/>
                    <a:pt x="25" y="24"/>
                  </a:cubicBezTo>
                  <a:cubicBezTo>
                    <a:pt x="25" y="23"/>
                    <a:pt x="26" y="21"/>
                    <a:pt x="26" y="20"/>
                  </a:cubicBezTo>
                  <a:cubicBezTo>
                    <a:pt x="26" y="19"/>
                    <a:pt x="25" y="18"/>
                    <a:pt x="25" y="17"/>
                  </a:cubicBezTo>
                  <a:cubicBezTo>
                    <a:pt x="25" y="16"/>
                    <a:pt x="24" y="15"/>
                    <a:pt x="24" y="14"/>
                  </a:cubicBezTo>
                  <a:cubicBezTo>
                    <a:pt x="23" y="14"/>
                    <a:pt x="22" y="13"/>
                    <a:pt x="21" y="13"/>
                  </a:cubicBezTo>
                  <a:cubicBezTo>
                    <a:pt x="20" y="12"/>
                    <a:pt x="19" y="12"/>
                    <a:pt x="17" y="12"/>
                  </a:cubicBezTo>
                  <a:cubicBezTo>
                    <a:pt x="15" y="12"/>
                    <a:pt x="14" y="12"/>
                    <a:pt x="12" y="13"/>
                  </a:cubicBezTo>
                  <a:cubicBezTo>
                    <a:pt x="10" y="13"/>
                    <a:pt x="9" y="14"/>
                    <a:pt x="8" y="14"/>
                  </a:cubicBezTo>
                  <a:cubicBezTo>
                    <a:pt x="7" y="15"/>
                    <a:pt x="6" y="16"/>
                    <a:pt x="5" y="16"/>
                  </a:cubicBezTo>
                  <a:cubicBezTo>
                    <a:pt x="4" y="17"/>
                    <a:pt x="4" y="17"/>
                    <a:pt x="3" y="17"/>
                  </a:cubicBezTo>
                  <a:cubicBezTo>
                    <a:pt x="3" y="17"/>
                    <a:pt x="3" y="17"/>
                    <a:pt x="2" y="17"/>
                  </a:cubicBezTo>
                  <a:cubicBezTo>
                    <a:pt x="2" y="16"/>
                    <a:pt x="2" y="16"/>
                    <a:pt x="2" y="16"/>
                  </a:cubicBezTo>
                  <a:cubicBezTo>
                    <a:pt x="2" y="15"/>
                    <a:pt x="2" y="15"/>
                    <a:pt x="2" y="14"/>
                  </a:cubicBezTo>
                  <a:cubicBezTo>
                    <a:pt x="2" y="13"/>
                    <a:pt x="1" y="12"/>
                    <a:pt x="1" y="11"/>
                  </a:cubicBezTo>
                  <a:cubicBezTo>
                    <a:pt x="1" y="10"/>
                    <a:pt x="2" y="9"/>
                    <a:pt x="2" y="9"/>
                  </a:cubicBezTo>
                  <a:cubicBezTo>
                    <a:pt x="2" y="8"/>
                    <a:pt x="2" y="8"/>
                    <a:pt x="2" y="8"/>
                  </a:cubicBezTo>
                  <a:cubicBezTo>
                    <a:pt x="2" y="7"/>
                    <a:pt x="2" y="7"/>
                    <a:pt x="2" y="7"/>
                  </a:cubicBezTo>
                  <a:cubicBezTo>
                    <a:pt x="2" y="6"/>
                    <a:pt x="3" y="6"/>
                    <a:pt x="3" y="5"/>
                  </a:cubicBezTo>
                  <a:cubicBezTo>
                    <a:pt x="3" y="5"/>
                    <a:pt x="4" y="5"/>
                    <a:pt x="5" y="4"/>
                  </a:cubicBezTo>
                  <a:cubicBezTo>
                    <a:pt x="7" y="3"/>
                    <a:pt x="8" y="3"/>
                    <a:pt x="10" y="2"/>
                  </a:cubicBezTo>
                  <a:cubicBezTo>
                    <a:pt x="11" y="2"/>
                    <a:pt x="13" y="1"/>
                    <a:pt x="15" y="1"/>
                  </a:cubicBezTo>
                  <a:cubicBezTo>
                    <a:pt x="17" y="0"/>
                    <a:pt x="19" y="0"/>
                    <a:pt x="21" y="0"/>
                  </a:cubicBezTo>
                  <a:cubicBezTo>
                    <a:pt x="25" y="0"/>
                    <a:pt x="28" y="0"/>
                    <a:pt x="30" y="1"/>
                  </a:cubicBezTo>
                  <a:cubicBezTo>
                    <a:pt x="33" y="2"/>
                    <a:pt x="35" y="3"/>
                    <a:pt x="36" y="5"/>
                  </a:cubicBezTo>
                  <a:cubicBezTo>
                    <a:pt x="38" y="6"/>
                    <a:pt x="39" y="8"/>
                    <a:pt x="40" y="10"/>
                  </a:cubicBezTo>
                  <a:cubicBezTo>
                    <a:pt x="41" y="12"/>
                    <a:pt x="41" y="15"/>
                    <a:pt x="41" y="17"/>
                  </a:cubicBezTo>
                  <a:cubicBezTo>
                    <a:pt x="41" y="19"/>
                    <a:pt x="41" y="21"/>
                    <a:pt x="41" y="23"/>
                  </a:cubicBezTo>
                  <a:cubicBezTo>
                    <a:pt x="40" y="25"/>
                    <a:pt x="40" y="28"/>
                    <a:pt x="38" y="30"/>
                  </a:cubicBezTo>
                  <a:cubicBezTo>
                    <a:pt x="37" y="32"/>
                    <a:pt x="35" y="35"/>
                    <a:pt x="33" y="38"/>
                  </a:cubicBezTo>
                  <a:cubicBezTo>
                    <a:pt x="31" y="41"/>
                    <a:pt x="27" y="44"/>
                    <a:pt x="24" y="48"/>
                  </a:cubicBezTo>
                  <a:cubicBezTo>
                    <a:pt x="16" y="56"/>
                    <a:pt x="16" y="56"/>
                    <a:pt x="16" y="56"/>
                  </a:cubicBezTo>
                  <a:cubicBezTo>
                    <a:pt x="42" y="56"/>
                    <a:pt x="42" y="56"/>
                    <a:pt x="42" y="56"/>
                  </a:cubicBezTo>
                  <a:cubicBezTo>
                    <a:pt x="42" y="56"/>
                    <a:pt x="42" y="56"/>
                    <a:pt x="43" y="56"/>
                  </a:cubicBezTo>
                  <a:cubicBezTo>
                    <a:pt x="43" y="56"/>
                    <a:pt x="43" y="56"/>
                    <a:pt x="43" y="57"/>
                  </a:cubicBezTo>
                  <a:cubicBezTo>
                    <a:pt x="44" y="57"/>
                    <a:pt x="44" y="58"/>
                    <a:pt x="44" y="59"/>
                  </a:cubicBezTo>
                  <a:cubicBezTo>
                    <a:pt x="44" y="59"/>
                    <a:pt x="44" y="60"/>
                    <a:pt x="44" y="61"/>
                  </a:cubicBezTo>
                  <a:close/>
                  <a:moveTo>
                    <a:pt x="95" y="48"/>
                  </a:moveTo>
                  <a:cubicBezTo>
                    <a:pt x="95" y="49"/>
                    <a:pt x="94" y="51"/>
                    <a:pt x="94" y="52"/>
                  </a:cubicBezTo>
                  <a:cubicBezTo>
                    <a:pt x="94" y="52"/>
                    <a:pt x="93" y="53"/>
                    <a:pt x="93" y="53"/>
                  </a:cubicBezTo>
                  <a:cubicBezTo>
                    <a:pt x="87" y="53"/>
                    <a:pt x="87" y="53"/>
                    <a:pt x="87" y="53"/>
                  </a:cubicBezTo>
                  <a:cubicBezTo>
                    <a:pt x="87" y="65"/>
                    <a:pt x="87" y="65"/>
                    <a:pt x="87" y="65"/>
                  </a:cubicBezTo>
                  <a:cubicBezTo>
                    <a:pt x="87" y="65"/>
                    <a:pt x="87" y="65"/>
                    <a:pt x="87" y="66"/>
                  </a:cubicBezTo>
                  <a:cubicBezTo>
                    <a:pt x="86" y="66"/>
                    <a:pt x="86" y="66"/>
                    <a:pt x="86" y="66"/>
                  </a:cubicBezTo>
                  <a:cubicBezTo>
                    <a:pt x="85" y="66"/>
                    <a:pt x="84" y="66"/>
                    <a:pt x="84" y="67"/>
                  </a:cubicBezTo>
                  <a:cubicBezTo>
                    <a:pt x="83" y="67"/>
                    <a:pt x="82" y="67"/>
                    <a:pt x="80" y="67"/>
                  </a:cubicBezTo>
                  <a:cubicBezTo>
                    <a:pt x="79" y="67"/>
                    <a:pt x="78" y="67"/>
                    <a:pt x="77" y="67"/>
                  </a:cubicBezTo>
                  <a:cubicBezTo>
                    <a:pt x="77" y="66"/>
                    <a:pt x="76" y="66"/>
                    <a:pt x="75" y="66"/>
                  </a:cubicBezTo>
                  <a:cubicBezTo>
                    <a:pt x="75" y="66"/>
                    <a:pt x="75" y="66"/>
                    <a:pt x="74" y="66"/>
                  </a:cubicBezTo>
                  <a:cubicBezTo>
                    <a:pt x="74" y="65"/>
                    <a:pt x="74" y="65"/>
                    <a:pt x="74" y="65"/>
                  </a:cubicBezTo>
                  <a:cubicBezTo>
                    <a:pt x="74" y="53"/>
                    <a:pt x="74" y="53"/>
                    <a:pt x="74" y="53"/>
                  </a:cubicBezTo>
                  <a:cubicBezTo>
                    <a:pt x="49" y="53"/>
                    <a:pt x="49" y="53"/>
                    <a:pt x="49" y="53"/>
                  </a:cubicBezTo>
                  <a:cubicBezTo>
                    <a:pt x="49" y="53"/>
                    <a:pt x="48" y="53"/>
                    <a:pt x="48" y="53"/>
                  </a:cubicBezTo>
                  <a:cubicBezTo>
                    <a:pt x="48" y="53"/>
                    <a:pt x="47" y="52"/>
                    <a:pt x="47" y="52"/>
                  </a:cubicBezTo>
                  <a:cubicBezTo>
                    <a:pt x="47" y="51"/>
                    <a:pt x="47" y="51"/>
                    <a:pt x="46" y="50"/>
                  </a:cubicBezTo>
                  <a:cubicBezTo>
                    <a:pt x="46" y="49"/>
                    <a:pt x="46" y="48"/>
                    <a:pt x="46" y="47"/>
                  </a:cubicBezTo>
                  <a:cubicBezTo>
                    <a:pt x="46" y="46"/>
                    <a:pt x="46" y="45"/>
                    <a:pt x="46" y="44"/>
                  </a:cubicBezTo>
                  <a:cubicBezTo>
                    <a:pt x="46" y="43"/>
                    <a:pt x="46" y="43"/>
                    <a:pt x="47" y="42"/>
                  </a:cubicBezTo>
                  <a:cubicBezTo>
                    <a:pt x="47" y="41"/>
                    <a:pt x="47" y="41"/>
                    <a:pt x="47" y="40"/>
                  </a:cubicBezTo>
                  <a:cubicBezTo>
                    <a:pt x="47" y="40"/>
                    <a:pt x="48" y="39"/>
                    <a:pt x="48" y="38"/>
                  </a:cubicBezTo>
                  <a:cubicBezTo>
                    <a:pt x="68" y="3"/>
                    <a:pt x="68" y="3"/>
                    <a:pt x="68" y="3"/>
                  </a:cubicBezTo>
                  <a:cubicBezTo>
                    <a:pt x="68" y="2"/>
                    <a:pt x="69" y="2"/>
                    <a:pt x="69" y="2"/>
                  </a:cubicBezTo>
                  <a:cubicBezTo>
                    <a:pt x="69" y="2"/>
                    <a:pt x="70" y="1"/>
                    <a:pt x="71" y="1"/>
                  </a:cubicBezTo>
                  <a:cubicBezTo>
                    <a:pt x="71" y="1"/>
                    <a:pt x="72" y="1"/>
                    <a:pt x="73" y="1"/>
                  </a:cubicBezTo>
                  <a:cubicBezTo>
                    <a:pt x="75" y="1"/>
                    <a:pt x="76" y="1"/>
                    <a:pt x="78" y="1"/>
                  </a:cubicBezTo>
                  <a:cubicBezTo>
                    <a:pt x="79" y="1"/>
                    <a:pt x="81" y="1"/>
                    <a:pt x="82" y="1"/>
                  </a:cubicBezTo>
                  <a:cubicBezTo>
                    <a:pt x="83" y="1"/>
                    <a:pt x="84" y="1"/>
                    <a:pt x="85" y="1"/>
                  </a:cubicBezTo>
                  <a:cubicBezTo>
                    <a:pt x="86" y="2"/>
                    <a:pt x="86" y="2"/>
                    <a:pt x="86" y="2"/>
                  </a:cubicBezTo>
                  <a:cubicBezTo>
                    <a:pt x="87" y="2"/>
                    <a:pt x="87" y="3"/>
                    <a:pt x="87" y="3"/>
                  </a:cubicBezTo>
                  <a:cubicBezTo>
                    <a:pt x="87" y="42"/>
                    <a:pt x="87" y="42"/>
                    <a:pt x="87" y="42"/>
                  </a:cubicBezTo>
                  <a:cubicBezTo>
                    <a:pt x="93" y="42"/>
                    <a:pt x="93" y="42"/>
                    <a:pt x="93" y="42"/>
                  </a:cubicBezTo>
                  <a:cubicBezTo>
                    <a:pt x="93" y="42"/>
                    <a:pt x="94" y="43"/>
                    <a:pt x="94" y="44"/>
                  </a:cubicBezTo>
                  <a:cubicBezTo>
                    <a:pt x="94" y="44"/>
                    <a:pt x="95" y="46"/>
                    <a:pt x="95" y="48"/>
                  </a:cubicBezTo>
                  <a:close/>
                  <a:moveTo>
                    <a:pt x="74" y="12"/>
                  </a:moveTo>
                  <a:cubicBezTo>
                    <a:pt x="74" y="12"/>
                    <a:pt x="74" y="12"/>
                    <a:pt x="74" y="12"/>
                  </a:cubicBezTo>
                  <a:cubicBezTo>
                    <a:pt x="57" y="42"/>
                    <a:pt x="57" y="42"/>
                    <a:pt x="57" y="42"/>
                  </a:cubicBezTo>
                  <a:cubicBezTo>
                    <a:pt x="74" y="42"/>
                    <a:pt x="74" y="42"/>
                    <a:pt x="74" y="42"/>
                  </a:cubicBezTo>
                  <a:cubicBezTo>
                    <a:pt x="74" y="12"/>
                    <a:pt x="74" y="12"/>
                    <a:pt x="74"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sp>
        <p:nvSpPr>
          <p:cNvPr id="17" name="Freeform 59">
            <a:extLst>
              <a:ext uri="{FF2B5EF4-FFF2-40B4-BE49-F238E27FC236}">
                <a16:creationId xmlns:a16="http://schemas.microsoft.com/office/drawing/2014/main" id="{67DAF6FF-2874-3E44-AAA2-092D8478762C}"/>
              </a:ext>
            </a:extLst>
          </p:cNvPr>
          <p:cNvSpPr>
            <a:spLocks noEditPoints="1"/>
          </p:cNvSpPr>
          <p:nvPr/>
        </p:nvSpPr>
        <p:spPr bwMode="auto">
          <a:xfrm>
            <a:off x="3671694" y="3020727"/>
            <a:ext cx="413381" cy="413381"/>
          </a:xfrm>
          <a:custGeom>
            <a:avLst/>
            <a:gdLst>
              <a:gd name="T0" fmla="*/ 98 w 196"/>
              <a:gd name="T1" fmla="*/ 0 h 196"/>
              <a:gd name="T2" fmla="*/ 196 w 196"/>
              <a:gd name="T3" fmla="*/ 87 h 196"/>
              <a:gd name="T4" fmla="*/ 98 w 196"/>
              <a:gd name="T5" fmla="*/ 174 h 196"/>
              <a:gd name="T6" fmla="*/ 67 w 196"/>
              <a:gd name="T7" fmla="*/ 170 h 196"/>
              <a:gd name="T8" fmla="*/ 24 w 196"/>
              <a:gd name="T9" fmla="*/ 196 h 196"/>
              <a:gd name="T10" fmla="*/ 30 w 196"/>
              <a:gd name="T11" fmla="*/ 150 h 196"/>
              <a:gd name="T12" fmla="*/ 0 w 196"/>
              <a:gd name="T13" fmla="*/ 87 h 196"/>
              <a:gd name="T14" fmla="*/ 98 w 196"/>
              <a:gd name="T15" fmla="*/ 0 h 196"/>
              <a:gd name="T16" fmla="*/ 116 w 196"/>
              <a:gd name="T17" fmla="*/ 129 h 196"/>
              <a:gd name="T18" fmla="*/ 115 w 196"/>
              <a:gd name="T19" fmla="*/ 135 h 196"/>
              <a:gd name="T20" fmla="*/ 104 w 196"/>
              <a:gd name="T21" fmla="*/ 139 h 196"/>
              <a:gd name="T22" fmla="*/ 94 w 196"/>
              <a:gd name="T23" fmla="*/ 141 h 196"/>
              <a:gd name="T24" fmla="*/ 80 w 196"/>
              <a:gd name="T25" fmla="*/ 137 h 196"/>
              <a:gd name="T26" fmla="*/ 76 w 196"/>
              <a:gd name="T27" fmla="*/ 126 h 196"/>
              <a:gd name="T28" fmla="*/ 76 w 196"/>
              <a:gd name="T29" fmla="*/ 121 h 196"/>
              <a:gd name="T30" fmla="*/ 77 w 196"/>
              <a:gd name="T31" fmla="*/ 115 h 196"/>
              <a:gd name="T32" fmla="*/ 82 w 196"/>
              <a:gd name="T33" fmla="*/ 99 h 196"/>
              <a:gd name="T34" fmla="*/ 83 w 196"/>
              <a:gd name="T35" fmla="*/ 94 h 196"/>
              <a:gd name="T36" fmla="*/ 84 w 196"/>
              <a:gd name="T37" fmla="*/ 89 h 196"/>
              <a:gd name="T38" fmla="*/ 82 w 196"/>
              <a:gd name="T39" fmla="*/ 83 h 196"/>
              <a:gd name="T40" fmla="*/ 76 w 196"/>
              <a:gd name="T41" fmla="*/ 81 h 196"/>
              <a:gd name="T42" fmla="*/ 71 w 196"/>
              <a:gd name="T43" fmla="*/ 82 h 196"/>
              <a:gd name="T44" fmla="*/ 67 w 196"/>
              <a:gd name="T45" fmla="*/ 84 h 196"/>
              <a:gd name="T46" fmla="*/ 69 w 196"/>
              <a:gd name="T47" fmla="*/ 77 h 196"/>
              <a:gd name="T48" fmla="*/ 80 w 196"/>
              <a:gd name="T49" fmla="*/ 73 h 196"/>
              <a:gd name="T50" fmla="*/ 90 w 196"/>
              <a:gd name="T51" fmla="*/ 71 h 196"/>
              <a:gd name="T52" fmla="*/ 103 w 196"/>
              <a:gd name="T53" fmla="*/ 75 h 196"/>
              <a:gd name="T54" fmla="*/ 107 w 196"/>
              <a:gd name="T55" fmla="*/ 86 h 196"/>
              <a:gd name="T56" fmla="*/ 107 w 196"/>
              <a:gd name="T57" fmla="*/ 91 h 196"/>
              <a:gd name="T58" fmla="*/ 106 w 196"/>
              <a:gd name="T59" fmla="*/ 97 h 196"/>
              <a:gd name="T60" fmla="*/ 101 w 196"/>
              <a:gd name="T61" fmla="*/ 113 h 196"/>
              <a:gd name="T62" fmla="*/ 100 w 196"/>
              <a:gd name="T63" fmla="*/ 119 h 196"/>
              <a:gd name="T64" fmla="*/ 99 w 196"/>
              <a:gd name="T65" fmla="*/ 123 h 196"/>
              <a:gd name="T66" fmla="*/ 101 w 196"/>
              <a:gd name="T67" fmla="*/ 129 h 196"/>
              <a:gd name="T68" fmla="*/ 108 w 196"/>
              <a:gd name="T69" fmla="*/ 131 h 196"/>
              <a:gd name="T70" fmla="*/ 113 w 196"/>
              <a:gd name="T71" fmla="*/ 130 h 196"/>
              <a:gd name="T72" fmla="*/ 116 w 196"/>
              <a:gd name="T73" fmla="*/ 129 h 196"/>
              <a:gd name="T74" fmla="*/ 117 w 196"/>
              <a:gd name="T75" fmla="*/ 52 h 196"/>
              <a:gd name="T76" fmla="*/ 113 w 196"/>
              <a:gd name="T77" fmla="*/ 61 h 196"/>
              <a:gd name="T78" fmla="*/ 103 w 196"/>
              <a:gd name="T79" fmla="*/ 65 h 196"/>
              <a:gd name="T80" fmla="*/ 93 w 196"/>
              <a:gd name="T81" fmla="*/ 61 h 196"/>
              <a:gd name="T82" fmla="*/ 89 w 196"/>
              <a:gd name="T83" fmla="*/ 52 h 196"/>
              <a:gd name="T84" fmla="*/ 93 w 196"/>
              <a:gd name="T85" fmla="*/ 43 h 196"/>
              <a:gd name="T86" fmla="*/ 103 w 196"/>
              <a:gd name="T87" fmla="*/ 39 h 196"/>
              <a:gd name="T88" fmla="*/ 113 w 196"/>
              <a:gd name="T89" fmla="*/ 43 h 196"/>
              <a:gd name="T90" fmla="*/ 117 w 196"/>
              <a:gd name="T91" fmla="*/ 52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6" h="196">
                <a:moveTo>
                  <a:pt x="98" y="0"/>
                </a:moveTo>
                <a:cubicBezTo>
                  <a:pt x="153" y="0"/>
                  <a:pt x="196" y="39"/>
                  <a:pt x="196" y="87"/>
                </a:cubicBezTo>
                <a:cubicBezTo>
                  <a:pt x="196" y="135"/>
                  <a:pt x="153" y="174"/>
                  <a:pt x="98" y="174"/>
                </a:cubicBezTo>
                <a:cubicBezTo>
                  <a:pt x="88" y="174"/>
                  <a:pt x="77" y="173"/>
                  <a:pt x="67" y="170"/>
                </a:cubicBezTo>
                <a:cubicBezTo>
                  <a:pt x="56" y="180"/>
                  <a:pt x="42" y="189"/>
                  <a:pt x="24" y="196"/>
                </a:cubicBezTo>
                <a:cubicBezTo>
                  <a:pt x="30" y="150"/>
                  <a:pt x="30" y="150"/>
                  <a:pt x="30" y="150"/>
                </a:cubicBezTo>
                <a:cubicBezTo>
                  <a:pt x="12" y="134"/>
                  <a:pt x="0" y="112"/>
                  <a:pt x="0" y="87"/>
                </a:cubicBezTo>
                <a:cubicBezTo>
                  <a:pt x="0" y="39"/>
                  <a:pt x="44" y="0"/>
                  <a:pt x="98" y="0"/>
                </a:cubicBezTo>
                <a:close/>
                <a:moveTo>
                  <a:pt x="116" y="129"/>
                </a:moveTo>
                <a:cubicBezTo>
                  <a:pt x="115" y="135"/>
                  <a:pt x="115" y="135"/>
                  <a:pt x="115" y="135"/>
                </a:cubicBezTo>
                <a:cubicBezTo>
                  <a:pt x="110" y="137"/>
                  <a:pt x="106" y="138"/>
                  <a:pt x="104" y="139"/>
                </a:cubicBezTo>
                <a:cubicBezTo>
                  <a:pt x="101" y="140"/>
                  <a:pt x="98" y="141"/>
                  <a:pt x="94" y="141"/>
                </a:cubicBezTo>
                <a:cubicBezTo>
                  <a:pt x="88" y="141"/>
                  <a:pt x="84" y="139"/>
                  <a:pt x="80" y="137"/>
                </a:cubicBezTo>
                <a:cubicBezTo>
                  <a:pt x="77" y="134"/>
                  <a:pt x="76" y="130"/>
                  <a:pt x="76" y="126"/>
                </a:cubicBezTo>
                <a:cubicBezTo>
                  <a:pt x="76" y="124"/>
                  <a:pt x="76" y="123"/>
                  <a:pt x="76" y="121"/>
                </a:cubicBezTo>
                <a:cubicBezTo>
                  <a:pt x="76" y="119"/>
                  <a:pt x="76" y="117"/>
                  <a:pt x="77" y="115"/>
                </a:cubicBezTo>
                <a:cubicBezTo>
                  <a:pt x="82" y="99"/>
                  <a:pt x="82" y="99"/>
                  <a:pt x="82" y="99"/>
                </a:cubicBezTo>
                <a:cubicBezTo>
                  <a:pt x="82" y="97"/>
                  <a:pt x="83" y="95"/>
                  <a:pt x="83" y="94"/>
                </a:cubicBezTo>
                <a:cubicBezTo>
                  <a:pt x="84" y="92"/>
                  <a:pt x="84" y="90"/>
                  <a:pt x="84" y="89"/>
                </a:cubicBezTo>
                <a:cubicBezTo>
                  <a:pt x="84" y="86"/>
                  <a:pt x="83" y="84"/>
                  <a:pt x="82" y="83"/>
                </a:cubicBezTo>
                <a:cubicBezTo>
                  <a:pt x="81" y="82"/>
                  <a:pt x="79" y="81"/>
                  <a:pt x="76" y="81"/>
                </a:cubicBezTo>
                <a:cubicBezTo>
                  <a:pt x="74" y="81"/>
                  <a:pt x="73" y="82"/>
                  <a:pt x="71" y="82"/>
                </a:cubicBezTo>
                <a:cubicBezTo>
                  <a:pt x="69" y="83"/>
                  <a:pt x="68" y="83"/>
                  <a:pt x="67" y="84"/>
                </a:cubicBezTo>
                <a:cubicBezTo>
                  <a:pt x="69" y="77"/>
                  <a:pt x="69" y="77"/>
                  <a:pt x="69" y="77"/>
                </a:cubicBezTo>
                <a:cubicBezTo>
                  <a:pt x="72" y="75"/>
                  <a:pt x="76" y="74"/>
                  <a:pt x="80" y="73"/>
                </a:cubicBezTo>
                <a:cubicBezTo>
                  <a:pt x="83" y="72"/>
                  <a:pt x="87" y="71"/>
                  <a:pt x="90" y="71"/>
                </a:cubicBezTo>
                <a:cubicBezTo>
                  <a:pt x="95" y="71"/>
                  <a:pt x="100" y="73"/>
                  <a:pt x="103" y="75"/>
                </a:cubicBezTo>
                <a:cubicBezTo>
                  <a:pt x="106" y="78"/>
                  <a:pt x="107" y="82"/>
                  <a:pt x="107" y="86"/>
                </a:cubicBezTo>
                <a:cubicBezTo>
                  <a:pt x="107" y="87"/>
                  <a:pt x="107" y="89"/>
                  <a:pt x="107" y="91"/>
                </a:cubicBezTo>
                <a:cubicBezTo>
                  <a:pt x="107" y="93"/>
                  <a:pt x="107" y="95"/>
                  <a:pt x="106" y="97"/>
                </a:cubicBezTo>
                <a:cubicBezTo>
                  <a:pt x="101" y="113"/>
                  <a:pt x="101" y="113"/>
                  <a:pt x="101" y="113"/>
                </a:cubicBezTo>
                <a:cubicBezTo>
                  <a:pt x="101" y="115"/>
                  <a:pt x="100" y="116"/>
                  <a:pt x="100" y="119"/>
                </a:cubicBezTo>
                <a:cubicBezTo>
                  <a:pt x="100" y="121"/>
                  <a:pt x="99" y="122"/>
                  <a:pt x="99" y="123"/>
                </a:cubicBezTo>
                <a:cubicBezTo>
                  <a:pt x="99" y="126"/>
                  <a:pt x="100" y="128"/>
                  <a:pt x="101" y="129"/>
                </a:cubicBezTo>
                <a:cubicBezTo>
                  <a:pt x="102" y="130"/>
                  <a:pt x="105" y="131"/>
                  <a:pt x="108" y="131"/>
                </a:cubicBezTo>
                <a:cubicBezTo>
                  <a:pt x="109" y="131"/>
                  <a:pt x="111" y="130"/>
                  <a:pt x="113" y="130"/>
                </a:cubicBezTo>
                <a:cubicBezTo>
                  <a:pt x="114" y="129"/>
                  <a:pt x="116" y="129"/>
                  <a:pt x="116" y="129"/>
                </a:cubicBezTo>
                <a:close/>
                <a:moveTo>
                  <a:pt x="117" y="52"/>
                </a:moveTo>
                <a:cubicBezTo>
                  <a:pt x="117" y="55"/>
                  <a:pt x="115" y="59"/>
                  <a:pt x="113" y="61"/>
                </a:cubicBezTo>
                <a:cubicBezTo>
                  <a:pt x="110" y="64"/>
                  <a:pt x="107" y="65"/>
                  <a:pt x="103" y="65"/>
                </a:cubicBezTo>
                <a:cubicBezTo>
                  <a:pt x="99" y="65"/>
                  <a:pt x="96" y="64"/>
                  <a:pt x="93" y="61"/>
                </a:cubicBezTo>
                <a:cubicBezTo>
                  <a:pt x="90" y="59"/>
                  <a:pt x="89" y="55"/>
                  <a:pt x="89" y="52"/>
                </a:cubicBezTo>
                <a:cubicBezTo>
                  <a:pt x="89" y="48"/>
                  <a:pt x="90" y="45"/>
                  <a:pt x="93" y="43"/>
                </a:cubicBezTo>
                <a:cubicBezTo>
                  <a:pt x="96" y="40"/>
                  <a:pt x="99" y="39"/>
                  <a:pt x="103" y="39"/>
                </a:cubicBezTo>
                <a:cubicBezTo>
                  <a:pt x="107" y="39"/>
                  <a:pt x="110" y="40"/>
                  <a:pt x="113" y="43"/>
                </a:cubicBezTo>
                <a:cubicBezTo>
                  <a:pt x="115" y="45"/>
                  <a:pt x="117" y="48"/>
                  <a:pt x="117" y="52"/>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8" name="Freeform 75">
            <a:extLst>
              <a:ext uri="{FF2B5EF4-FFF2-40B4-BE49-F238E27FC236}">
                <a16:creationId xmlns:a16="http://schemas.microsoft.com/office/drawing/2014/main" id="{BC20A310-AD88-BA4A-8D2F-22CCDDCA716E}"/>
              </a:ext>
            </a:extLst>
          </p:cNvPr>
          <p:cNvSpPr>
            <a:spLocks noEditPoints="1"/>
          </p:cNvSpPr>
          <p:nvPr/>
        </p:nvSpPr>
        <p:spPr bwMode="auto">
          <a:xfrm>
            <a:off x="5098805" y="2011692"/>
            <a:ext cx="395588" cy="332294"/>
          </a:xfrm>
          <a:custGeom>
            <a:avLst/>
            <a:gdLst>
              <a:gd name="T0" fmla="*/ 119 w 200"/>
              <a:gd name="T1" fmla="*/ 42 h 168"/>
              <a:gd name="T2" fmla="*/ 81 w 200"/>
              <a:gd name="T3" fmla="*/ 42 h 168"/>
              <a:gd name="T4" fmla="*/ 159 w 200"/>
              <a:gd name="T5" fmla="*/ 0 h 168"/>
              <a:gd name="T6" fmla="*/ 41 w 200"/>
              <a:gd name="T7" fmla="*/ 0 h 168"/>
              <a:gd name="T8" fmla="*/ 40 w 200"/>
              <a:gd name="T9" fmla="*/ 0 h 168"/>
              <a:gd name="T10" fmla="*/ 40 w 200"/>
              <a:gd name="T11" fmla="*/ 0 h 168"/>
              <a:gd name="T12" fmla="*/ 39 w 200"/>
              <a:gd name="T13" fmla="*/ 0 h 168"/>
              <a:gd name="T14" fmla="*/ 39 w 200"/>
              <a:gd name="T15" fmla="*/ 0 h 168"/>
              <a:gd name="T16" fmla="*/ 23 w 200"/>
              <a:gd name="T17" fmla="*/ 15 h 168"/>
              <a:gd name="T18" fmla="*/ 23 w 200"/>
              <a:gd name="T19" fmla="*/ 16 h 168"/>
              <a:gd name="T20" fmla="*/ 23 w 200"/>
              <a:gd name="T21" fmla="*/ 16 h 168"/>
              <a:gd name="T22" fmla="*/ 23 w 200"/>
              <a:gd name="T23" fmla="*/ 17 h 168"/>
              <a:gd name="T24" fmla="*/ 23 w 200"/>
              <a:gd name="T25" fmla="*/ 18 h 168"/>
              <a:gd name="T26" fmla="*/ 23 w 200"/>
              <a:gd name="T27" fmla="*/ 19 h 168"/>
              <a:gd name="T28" fmla="*/ 23 w 200"/>
              <a:gd name="T29" fmla="*/ 93 h 168"/>
              <a:gd name="T30" fmla="*/ 23 w 200"/>
              <a:gd name="T31" fmla="*/ 95 h 168"/>
              <a:gd name="T32" fmla="*/ 23 w 200"/>
              <a:gd name="T33" fmla="*/ 96 h 168"/>
              <a:gd name="T34" fmla="*/ 23 w 200"/>
              <a:gd name="T35" fmla="*/ 96 h 168"/>
              <a:gd name="T36" fmla="*/ 23 w 200"/>
              <a:gd name="T37" fmla="*/ 97 h 168"/>
              <a:gd name="T38" fmla="*/ 39 w 200"/>
              <a:gd name="T39" fmla="*/ 111 h 168"/>
              <a:gd name="T40" fmla="*/ 39 w 200"/>
              <a:gd name="T41" fmla="*/ 112 h 168"/>
              <a:gd name="T42" fmla="*/ 40 w 200"/>
              <a:gd name="T43" fmla="*/ 112 h 168"/>
              <a:gd name="T44" fmla="*/ 40 w 200"/>
              <a:gd name="T45" fmla="*/ 112 h 168"/>
              <a:gd name="T46" fmla="*/ 41 w 200"/>
              <a:gd name="T47" fmla="*/ 112 h 168"/>
              <a:gd name="T48" fmla="*/ 95 w 200"/>
              <a:gd name="T49" fmla="*/ 112 h 168"/>
              <a:gd name="T50" fmla="*/ 159 w 200"/>
              <a:gd name="T51" fmla="*/ 112 h 168"/>
              <a:gd name="T52" fmla="*/ 159 w 200"/>
              <a:gd name="T53" fmla="*/ 112 h 168"/>
              <a:gd name="T54" fmla="*/ 160 w 200"/>
              <a:gd name="T55" fmla="*/ 112 h 168"/>
              <a:gd name="T56" fmla="*/ 160 w 200"/>
              <a:gd name="T57" fmla="*/ 112 h 168"/>
              <a:gd name="T58" fmla="*/ 161 w 200"/>
              <a:gd name="T59" fmla="*/ 112 h 168"/>
              <a:gd name="T60" fmla="*/ 177 w 200"/>
              <a:gd name="T61" fmla="*/ 95 h 168"/>
              <a:gd name="T62" fmla="*/ 177 w 200"/>
              <a:gd name="T63" fmla="*/ 19 h 168"/>
              <a:gd name="T64" fmla="*/ 177 w 200"/>
              <a:gd name="T65" fmla="*/ 17 h 168"/>
              <a:gd name="T66" fmla="*/ 161 w 200"/>
              <a:gd name="T67" fmla="*/ 0 h 168"/>
              <a:gd name="T68" fmla="*/ 160 w 200"/>
              <a:gd name="T69" fmla="*/ 0 h 168"/>
              <a:gd name="T70" fmla="*/ 160 w 200"/>
              <a:gd name="T71" fmla="*/ 0 h 168"/>
              <a:gd name="T72" fmla="*/ 159 w 200"/>
              <a:gd name="T73" fmla="*/ 0 h 168"/>
              <a:gd name="T74" fmla="*/ 159 w 200"/>
              <a:gd name="T75" fmla="*/ 0 h 168"/>
              <a:gd name="T76" fmla="*/ 147 w 200"/>
              <a:gd name="T77" fmla="*/ 97 h 168"/>
              <a:gd name="T78" fmla="*/ 161 w 200"/>
              <a:gd name="T79" fmla="*/ 29 h 168"/>
              <a:gd name="T80" fmla="*/ 52 w 200"/>
              <a:gd name="T81" fmla="*/ 15 h 168"/>
              <a:gd name="T82" fmla="*/ 38 w 200"/>
              <a:gd name="T83" fmla="*/ 82 h 168"/>
              <a:gd name="T84" fmla="*/ 61 w 200"/>
              <a:gd name="T85" fmla="*/ 97 h 168"/>
              <a:gd name="T86" fmla="*/ 78 w 200"/>
              <a:gd name="T87" fmla="*/ 78 h 168"/>
              <a:gd name="T88" fmla="*/ 100 w 200"/>
              <a:gd name="T89" fmla="*/ 85 h 168"/>
              <a:gd name="T90" fmla="*/ 122 w 200"/>
              <a:gd name="T91" fmla="*/ 78 h 168"/>
              <a:gd name="T92" fmla="*/ 139 w 200"/>
              <a:gd name="T93" fmla="*/ 97 h 168"/>
              <a:gd name="T94" fmla="*/ 29 w 200"/>
              <a:gd name="T95" fmla="*/ 119 h 168"/>
              <a:gd name="T96" fmla="*/ 3 w 200"/>
              <a:gd name="T97" fmla="*/ 157 h 168"/>
              <a:gd name="T98" fmla="*/ 192 w 200"/>
              <a:gd name="T99" fmla="*/ 168 h 168"/>
              <a:gd name="T100" fmla="*/ 179 w 200"/>
              <a:gd name="T101" fmla="*/ 12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00" h="168">
                <a:moveTo>
                  <a:pt x="100" y="21"/>
                </a:moveTo>
                <a:cubicBezTo>
                  <a:pt x="110" y="21"/>
                  <a:pt x="119" y="28"/>
                  <a:pt x="119" y="42"/>
                </a:cubicBezTo>
                <a:cubicBezTo>
                  <a:pt x="119" y="56"/>
                  <a:pt x="110" y="70"/>
                  <a:pt x="100" y="70"/>
                </a:cubicBezTo>
                <a:cubicBezTo>
                  <a:pt x="90" y="70"/>
                  <a:pt x="81" y="56"/>
                  <a:pt x="81" y="42"/>
                </a:cubicBezTo>
                <a:cubicBezTo>
                  <a:pt x="81" y="28"/>
                  <a:pt x="90" y="21"/>
                  <a:pt x="100" y="21"/>
                </a:cubicBezTo>
                <a:close/>
                <a:moveTo>
                  <a:pt x="159" y="0"/>
                </a:moveTo>
                <a:cubicBezTo>
                  <a:pt x="41" y="0"/>
                  <a:pt x="41" y="0"/>
                  <a:pt x="41" y="0"/>
                </a:cubicBezTo>
                <a:cubicBezTo>
                  <a:pt x="41" y="0"/>
                  <a:pt x="41" y="0"/>
                  <a:pt x="41" y="0"/>
                </a:cubicBezTo>
                <a:cubicBezTo>
                  <a:pt x="41" y="0"/>
                  <a:pt x="41" y="0"/>
                  <a:pt x="41" y="0"/>
                </a:cubicBezTo>
                <a:cubicBezTo>
                  <a:pt x="40" y="0"/>
                  <a:pt x="40" y="0"/>
                  <a:pt x="40" y="0"/>
                </a:cubicBezTo>
                <a:cubicBezTo>
                  <a:pt x="40" y="0"/>
                  <a:pt x="40" y="0"/>
                  <a:pt x="40" y="0"/>
                </a:cubicBezTo>
                <a:cubicBezTo>
                  <a:pt x="40" y="0"/>
                  <a:pt x="40" y="0"/>
                  <a:pt x="40" y="0"/>
                </a:cubicBezTo>
                <a:cubicBezTo>
                  <a:pt x="40" y="0"/>
                  <a:pt x="40" y="0"/>
                  <a:pt x="40" y="0"/>
                </a:cubicBezTo>
                <a:cubicBezTo>
                  <a:pt x="39" y="0"/>
                  <a:pt x="39" y="0"/>
                  <a:pt x="39" y="0"/>
                </a:cubicBezTo>
                <a:cubicBezTo>
                  <a:pt x="39" y="0"/>
                  <a:pt x="39" y="0"/>
                  <a:pt x="39" y="0"/>
                </a:cubicBezTo>
                <a:cubicBezTo>
                  <a:pt x="39" y="0"/>
                  <a:pt x="39" y="0"/>
                  <a:pt x="39" y="0"/>
                </a:cubicBezTo>
                <a:cubicBezTo>
                  <a:pt x="30" y="1"/>
                  <a:pt x="24" y="7"/>
                  <a:pt x="23" y="15"/>
                </a:cubicBezTo>
                <a:cubicBezTo>
                  <a:pt x="23" y="15"/>
                  <a:pt x="23" y="15"/>
                  <a:pt x="23" y="15"/>
                </a:cubicBezTo>
                <a:cubicBezTo>
                  <a:pt x="23" y="16"/>
                  <a:pt x="23" y="16"/>
                  <a:pt x="23" y="16"/>
                </a:cubicBezTo>
                <a:cubicBezTo>
                  <a:pt x="23" y="16"/>
                  <a:pt x="23" y="16"/>
                  <a:pt x="23" y="16"/>
                </a:cubicBezTo>
                <a:cubicBezTo>
                  <a:pt x="23" y="16"/>
                  <a:pt x="23" y="16"/>
                  <a:pt x="23" y="16"/>
                </a:cubicBezTo>
                <a:cubicBezTo>
                  <a:pt x="23" y="16"/>
                  <a:pt x="23" y="16"/>
                  <a:pt x="23" y="16"/>
                </a:cubicBezTo>
                <a:cubicBezTo>
                  <a:pt x="23" y="17"/>
                  <a:pt x="23" y="17"/>
                  <a:pt x="23" y="17"/>
                </a:cubicBezTo>
                <a:cubicBezTo>
                  <a:pt x="23" y="17"/>
                  <a:pt x="23" y="17"/>
                  <a:pt x="23" y="17"/>
                </a:cubicBezTo>
                <a:cubicBezTo>
                  <a:pt x="23" y="17"/>
                  <a:pt x="23" y="17"/>
                  <a:pt x="23" y="17"/>
                </a:cubicBezTo>
                <a:cubicBezTo>
                  <a:pt x="23" y="18"/>
                  <a:pt x="23" y="18"/>
                  <a:pt x="23" y="18"/>
                </a:cubicBezTo>
                <a:cubicBezTo>
                  <a:pt x="23" y="18"/>
                  <a:pt x="23" y="18"/>
                  <a:pt x="23" y="18"/>
                </a:cubicBezTo>
                <a:cubicBezTo>
                  <a:pt x="23" y="19"/>
                  <a:pt x="23" y="19"/>
                  <a:pt x="23" y="19"/>
                </a:cubicBezTo>
                <a:cubicBezTo>
                  <a:pt x="23" y="19"/>
                  <a:pt x="23" y="19"/>
                  <a:pt x="23" y="19"/>
                </a:cubicBezTo>
                <a:cubicBezTo>
                  <a:pt x="23" y="93"/>
                  <a:pt x="23" y="93"/>
                  <a:pt x="23" y="93"/>
                </a:cubicBezTo>
                <a:cubicBezTo>
                  <a:pt x="23" y="94"/>
                  <a:pt x="23" y="94"/>
                  <a:pt x="23" y="95"/>
                </a:cubicBezTo>
                <a:cubicBezTo>
                  <a:pt x="23" y="95"/>
                  <a:pt x="23" y="95"/>
                  <a:pt x="23" y="95"/>
                </a:cubicBezTo>
                <a:cubicBezTo>
                  <a:pt x="23" y="95"/>
                  <a:pt x="23" y="95"/>
                  <a:pt x="23" y="95"/>
                </a:cubicBezTo>
                <a:cubicBezTo>
                  <a:pt x="23" y="96"/>
                  <a:pt x="23" y="96"/>
                  <a:pt x="23" y="96"/>
                </a:cubicBezTo>
                <a:cubicBezTo>
                  <a:pt x="23" y="96"/>
                  <a:pt x="23" y="96"/>
                  <a:pt x="23" y="96"/>
                </a:cubicBezTo>
                <a:cubicBezTo>
                  <a:pt x="23" y="96"/>
                  <a:pt x="23" y="96"/>
                  <a:pt x="23" y="96"/>
                </a:cubicBezTo>
                <a:cubicBezTo>
                  <a:pt x="23" y="96"/>
                  <a:pt x="23" y="96"/>
                  <a:pt x="23" y="96"/>
                </a:cubicBezTo>
                <a:cubicBezTo>
                  <a:pt x="23" y="97"/>
                  <a:pt x="23" y="97"/>
                  <a:pt x="23" y="97"/>
                </a:cubicBezTo>
                <a:cubicBezTo>
                  <a:pt x="23" y="97"/>
                  <a:pt x="23" y="97"/>
                  <a:pt x="23" y="97"/>
                </a:cubicBezTo>
                <a:cubicBezTo>
                  <a:pt x="24" y="105"/>
                  <a:pt x="30" y="111"/>
                  <a:pt x="39" y="111"/>
                </a:cubicBezTo>
                <a:cubicBezTo>
                  <a:pt x="39" y="112"/>
                  <a:pt x="39" y="112"/>
                  <a:pt x="39" y="112"/>
                </a:cubicBezTo>
                <a:cubicBezTo>
                  <a:pt x="39" y="112"/>
                  <a:pt x="39" y="112"/>
                  <a:pt x="39" y="112"/>
                </a:cubicBezTo>
                <a:cubicBezTo>
                  <a:pt x="40" y="112"/>
                  <a:pt x="40" y="112"/>
                  <a:pt x="40" y="112"/>
                </a:cubicBezTo>
                <a:cubicBezTo>
                  <a:pt x="40" y="112"/>
                  <a:pt x="40" y="112"/>
                  <a:pt x="40" y="112"/>
                </a:cubicBezTo>
                <a:cubicBezTo>
                  <a:pt x="40" y="112"/>
                  <a:pt x="40" y="112"/>
                  <a:pt x="40" y="112"/>
                </a:cubicBezTo>
                <a:cubicBezTo>
                  <a:pt x="40" y="112"/>
                  <a:pt x="40" y="112"/>
                  <a:pt x="40" y="112"/>
                </a:cubicBezTo>
                <a:cubicBezTo>
                  <a:pt x="41" y="112"/>
                  <a:pt x="41" y="112"/>
                  <a:pt x="41" y="112"/>
                </a:cubicBezTo>
                <a:cubicBezTo>
                  <a:pt x="41" y="112"/>
                  <a:pt x="41" y="112"/>
                  <a:pt x="41" y="112"/>
                </a:cubicBezTo>
                <a:cubicBezTo>
                  <a:pt x="41" y="112"/>
                  <a:pt x="41" y="112"/>
                  <a:pt x="41" y="112"/>
                </a:cubicBezTo>
                <a:cubicBezTo>
                  <a:pt x="95" y="112"/>
                  <a:pt x="95" y="112"/>
                  <a:pt x="95" y="112"/>
                </a:cubicBezTo>
                <a:cubicBezTo>
                  <a:pt x="99" y="112"/>
                  <a:pt x="102" y="112"/>
                  <a:pt x="105" y="112"/>
                </a:cubicBezTo>
                <a:cubicBezTo>
                  <a:pt x="159" y="112"/>
                  <a:pt x="159" y="112"/>
                  <a:pt x="159" y="112"/>
                </a:cubicBezTo>
                <a:cubicBezTo>
                  <a:pt x="159" y="112"/>
                  <a:pt x="159" y="112"/>
                  <a:pt x="159" y="112"/>
                </a:cubicBezTo>
                <a:cubicBezTo>
                  <a:pt x="159" y="112"/>
                  <a:pt x="159" y="112"/>
                  <a:pt x="159" y="112"/>
                </a:cubicBezTo>
                <a:cubicBezTo>
                  <a:pt x="160" y="112"/>
                  <a:pt x="160" y="112"/>
                  <a:pt x="160" y="112"/>
                </a:cubicBezTo>
                <a:cubicBezTo>
                  <a:pt x="160" y="112"/>
                  <a:pt x="160" y="112"/>
                  <a:pt x="160" y="112"/>
                </a:cubicBezTo>
                <a:cubicBezTo>
                  <a:pt x="160" y="112"/>
                  <a:pt x="160" y="112"/>
                  <a:pt x="160" y="112"/>
                </a:cubicBezTo>
                <a:cubicBezTo>
                  <a:pt x="160" y="112"/>
                  <a:pt x="160" y="112"/>
                  <a:pt x="160" y="112"/>
                </a:cubicBezTo>
                <a:cubicBezTo>
                  <a:pt x="161" y="112"/>
                  <a:pt x="161" y="112"/>
                  <a:pt x="161" y="112"/>
                </a:cubicBezTo>
                <a:cubicBezTo>
                  <a:pt x="161" y="112"/>
                  <a:pt x="161" y="112"/>
                  <a:pt x="161" y="112"/>
                </a:cubicBezTo>
                <a:cubicBezTo>
                  <a:pt x="161" y="111"/>
                  <a:pt x="161" y="111"/>
                  <a:pt x="161" y="111"/>
                </a:cubicBezTo>
                <a:cubicBezTo>
                  <a:pt x="170" y="110"/>
                  <a:pt x="176" y="104"/>
                  <a:pt x="177" y="95"/>
                </a:cubicBezTo>
                <a:cubicBezTo>
                  <a:pt x="177" y="94"/>
                  <a:pt x="177" y="94"/>
                  <a:pt x="177" y="94"/>
                </a:cubicBezTo>
                <a:cubicBezTo>
                  <a:pt x="177" y="19"/>
                  <a:pt x="177" y="19"/>
                  <a:pt x="177" y="19"/>
                </a:cubicBezTo>
                <a:cubicBezTo>
                  <a:pt x="177" y="18"/>
                  <a:pt x="177" y="18"/>
                  <a:pt x="177" y="18"/>
                </a:cubicBezTo>
                <a:cubicBezTo>
                  <a:pt x="177" y="17"/>
                  <a:pt x="177" y="17"/>
                  <a:pt x="177" y="17"/>
                </a:cubicBezTo>
                <a:cubicBezTo>
                  <a:pt x="176" y="8"/>
                  <a:pt x="170" y="1"/>
                  <a:pt x="161" y="0"/>
                </a:cubicBezTo>
                <a:cubicBezTo>
                  <a:pt x="161" y="0"/>
                  <a:pt x="161" y="0"/>
                  <a:pt x="161" y="0"/>
                </a:cubicBezTo>
                <a:cubicBezTo>
                  <a:pt x="161" y="0"/>
                  <a:pt x="161" y="0"/>
                  <a:pt x="161" y="0"/>
                </a:cubicBezTo>
                <a:cubicBezTo>
                  <a:pt x="160" y="0"/>
                  <a:pt x="160" y="0"/>
                  <a:pt x="160" y="0"/>
                </a:cubicBezTo>
                <a:cubicBezTo>
                  <a:pt x="160" y="0"/>
                  <a:pt x="160" y="0"/>
                  <a:pt x="160" y="0"/>
                </a:cubicBezTo>
                <a:cubicBezTo>
                  <a:pt x="160" y="0"/>
                  <a:pt x="160" y="0"/>
                  <a:pt x="160" y="0"/>
                </a:cubicBezTo>
                <a:cubicBezTo>
                  <a:pt x="160" y="0"/>
                  <a:pt x="160" y="0"/>
                  <a:pt x="160" y="0"/>
                </a:cubicBezTo>
                <a:cubicBezTo>
                  <a:pt x="159" y="0"/>
                  <a:pt x="159" y="0"/>
                  <a:pt x="159" y="0"/>
                </a:cubicBezTo>
                <a:cubicBezTo>
                  <a:pt x="159" y="0"/>
                  <a:pt x="159" y="0"/>
                  <a:pt x="159" y="0"/>
                </a:cubicBezTo>
                <a:cubicBezTo>
                  <a:pt x="159" y="0"/>
                  <a:pt x="159" y="0"/>
                  <a:pt x="159" y="0"/>
                </a:cubicBezTo>
                <a:close/>
                <a:moveTo>
                  <a:pt x="139" y="97"/>
                </a:moveTo>
                <a:cubicBezTo>
                  <a:pt x="147" y="97"/>
                  <a:pt x="147" y="97"/>
                  <a:pt x="147" y="97"/>
                </a:cubicBezTo>
                <a:cubicBezTo>
                  <a:pt x="156" y="97"/>
                  <a:pt x="161" y="92"/>
                  <a:pt x="161" y="82"/>
                </a:cubicBezTo>
                <a:cubicBezTo>
                  <a:pt x="161" y="29"/>
                  <a:pt x="161" y="29"/>
                  <a:pt x="161" y="29"/>
                </a:cubicBezTo>
                <a:cubicBezTo>
                  <a:pt x="161" y="20"/>
                  <a:pt x="156" y="15"/>
                  <a:pt x="147" y="15"/>
                </a:cubicBezTo>
                <a:cubicBezTo>
                  <a:pt x="52" y="15"/>
                  <a:pt x="52" y="15"/>
                  <a:pt x="52" y="15"/>
                </a:cubicBezTo>
                <a:cubicBezTo>
                  <a:pt x="42" y="15"/>
                  <a:pt x="38" y="20"/>
                  <a:pt x="38" y="29"/>
                </a:cubicBezTo>
                <a:cubicBezTo>
                  <a:pt x="38" y="82"/>
                  <a:pt x="38" y="82"/>
                  <a:pt x="38" y="82"/>
                </a:cubicBezTo>
                <a:cubicBezTo>
                  <a:pt x="38" y="92"/>
                  <a:pt x="42" y="97"/>
                  <a:pt x="52" y="97"/>
                </a:cubicBezTo>
                <a:cubicBezTo>
                  <a:pt x="61" y="97"/>
                  <a:pt x="61" y="97"/>
                  <a:pt x="61" y="97"/>
                </a:cubicBezTo>
                <a:cubicBezTo>
                  <a:pt x="61" y="95"/>
                  <a:pt x="61" y="95"/>
                  <a:pt x="61" y="95"/>
                </a:cubicBezTo>
                <a:cubicBezTo>
                  <a:pt x="61" y="85"/>
                  <a:pt x="69" y="81"/>
                  <a:pt x="78" y="78"/>
                </a:cubicBezTo>
                <a:cubicBezTo>
                  <a:pt x="81" y="76"/>
                  <a:pt x="83" y="75"/>
                  <a:pt x="87" y="75"/>
                </a:cubicBezTo>
                <a:cubicBezTo>
                  <a:pt x="91" y="74"/>
                  <a:pt x="92" y="85"/>
                  <a:pt x="100" y="85"/>
                </a:cubicBezTo>
                <a:cubicBezTo>
                  <a:pt x="109" y="85"/>
                  <a:pt x="109" y="74"/>
                  <a:pt x="113" y="75"/>
                </a:cubicBezTo>
                <a:cubicBezTo>
                  <a:pt x="117" y="75"/>
                  <a:pt x="119" y="76"/>
                  <a:pt x="122" y="78"/>
                </a:cubicBezTo>
                <a:cubicBezTo>
                  <a:pt x="131" y="82"/>
                  <a:pt x="139" y="85"/>
                  <a:pt x="139" y="95"/>
                </a:cubicBezTo>
                <a:cubicBezTo>
                  <a:pt x="139" y="97"/>
                  <a:pt x="139" y="97"/>
                  <a:pt x="139" y="97"/>
                </a:cubicBezTo>
                <a:close/>
                <a:moveTo>
                  <a:pt x="171" y="119"/>
                </a:moveTo>
                <a:cubicBezTo>
                  <a:pt x="29" y="119"/>
                  <a:pt x="29" y="119"/>
                  <a:pt x="29" y="119"/>
                </a:cubicBezTo>
                <a:cubicBezTo>
                  <a:pt x="25" y="119"/>
                  <a:pt x="24" y="124"/>
                  <a:pt x="21" y="127"/>
                </a:cubicBezTo>
                <a:cubicBezTo>
                  <a:pt x="3" y="157"/>
                  <a:pt x="3" y="157"/>
                  <a:pt x="3" y="157"/>
                </a:cubicBezTo>
                <a:cubicBezTo>
                  <a:pt x="0" y="161"/>
                  <a:pt x="4" y="168"/>
                  <a:pt x="8" y="168"/>
                </a:cubicBezTo>
                <a:cubicBezTo>
                  <a:pt x="192" y="168"/>
                  <a:pt x="192" y="168"/>
                  <a:pt x="192" y="168"/>
                </a:cubicBezTo>
                <a:cubicBezTo>
                  <a:pt x="196" y="168"/>
                  <a:pt x="200" y="161"/>
                  <a:pt x="197" y="157"/>
                </a:cubicBezTo>
                <a:cubicBezTo>
                  <a:pt x="179" y="127"/>
                  <a:pt x="179" y="127"/>
                  <a:pt x="179" y="127"/>
                </a:cubicBezTo>
                <a:cubicBezTo>
                  <a:pt x="176" y="124"/>
                  <a:pt x="175" y="119"/>
                  <a:pt x="171" y="119"/>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19" name="组合 18">
            <a:extLst>
              <a:ext uri="{FF2B5EF4-FFF2-40B4-BE49-F238E27FC236}">
                <a16:creationId xmlns:a16="http://schemas.microsoft.com/office/drawing/2014/main" id="{EFDF4CFC-DAF4-2848-B492-396EA7E9B220}"/>
              </a:ext>
            </a:extLst>
          </p:cNvPr>
          <p:cNvGrpSpPr/>
          <p:nvPr/>
        </p:nvGrpSpPr>
        <p:grpSpPr>
          <a:xfrm>
            <a:off x="3735890" y="1938938"/>
            <a:ext cx="423819" cy="415027"/>
            <a:chOff x="131763" y="2906713"/>
            <a:chExt cx="382587" cy="374650"/>
          </a:xfrm>
          <a:solidFill>
            <a:schemeClr val="bg1"/>
          </a:solidFill>
        </p:grpSpPr>
        <p:sp>
          <p:nvSpPr>
            <p:cNvPr id="20" name="Freeform 15">
              <a:extLst>
                <a:ext uri="{FF2B5EF4-FFF2-40B4-BE49-F238E27FC236}">
                  <a16:creationId xmlns:a16="http://schemas.microsoft.com/office/drawing/2014/main" id="{FDAF6E44-9A19-EB4A-8D3E-ACAE9E703323}"/>
                </a:ext>
              </a:extLst>
            </p:cNvPr>
            <p:cNvSpPr>
              <a:spLocks/>
            </p:cNvSpPr>
            <p:nvPr/>
          </p:nvSpPr>
          <p:spPr bwMode="auto">
            <a:xfrm>
              <a:off x="219075" y="2906713"/>
              <a:ext cx="295275" cy="298450"/>
            </a:xfrm>
            <a:custGeom>
              <a:avLst/>
              <a:gdLst>
                <a:gd name="T0" fmla="*/ 23 w 165"/>
                <a:gd name="T1" fmla="*/ 0 h 167"/>
                <a:gd name="T2" fmla="*/ 142 w 165"/>
                <a:gd name="T3" fmla="*/ 0 h 167"/>
                <a:gd name="T4" fmla="*/ 165 w 165"/>
                <a:gd name="T5" fmla="*/ 24 h 167"/>
                <a:gd name="T6" fmla="*/ 165 w 165"/>
                <a:gd name="T7" fmla="*/ 111 h 167"/>
                <a:gd name="T8" fmla="*/ 158 w 165"/>
                <a:gd name="T9" fmla="*/ 128 h 167"/>
                <a:gd name="T10" fmla="*/ 142 w 165"/>
                <a:gd name="T11" fmla="*/ 135 h 167"/>
                <a:gd name="T12" fmla="*/ 117 w 165"/>
                <a:gd name="T13" fmla="*/ 135 h 167"/>
                <a:gd name="T14" fmla="*/ 93 w 165"/>
                <a:gd name="T15" fmla="*/ 164 h 167"/>
                <a:gd name="T16" fmla="*/ 93 w 165"/>
                <a:gd name="T17" fmla="*/ 164 h 167"/>
                <a:gd name="T18" fmla="*/ 86 w 165"/>
                <a:gd name="T19" fmla="*/ 165 h 167"/>
                <a:gd name="T20" fmla="*/ 84 w 165"/>
                <a:gd name="T21" fmla="*/ 161 h 167"/>
                <a:gd name="T22" fmla="*/ 84 w 165"/>
                <a:gd name="T23" fmla="*/ 161 h 167"/>
                <a:gd name="T24" fmla="*/ 84 w 165"/>
                <a:gd name="T25" fmla="*/ 135 h 167"/>
                <a:gd name="T26" fmla="*/ 40 w 165"/>
                <a:gd name="T27" fmla="*/ 135 h 167"/>
                <a:gd name="T28" fmla="*/ 47 w 165"/>
                <a:gd name="T29" fmla="*/ 124 h 167"/>
                <a:gd name="T30" fmla="*/ 89 w 165"/>
                <a:gd name="T31" fmla="*/ 124 h 167"/>
                <a:gd name="T32" fmla="*/ 94 w 165"/>
                <a:gd name="T33" fmla="*/ 129 h 167"/>
                <a:gd name="T34" fmla="*/ 94 w 165"/>
                <a:gd name="T35" fmla="*/ 146 h 167"/>
                <a:gd name="T36" fmla="*/ 110 w 165"/>
                <a:gd name="T37" fmla="*/ 126 h 167"/>
                <a:gd name="T38" fmla="*/ 114 w 165"/>
                <a:gd name="T39" fmla="*/ 124 h 167"/>
                <a:gd name="T40" fmla="*/ 142 w 165"/>
                <a:gd name="T41" fmla="*/ 124 h 167"/>
                <a:gd name="T42" fmla="*/ 151 w 165"/>
                <a:gd name="T43" fmla="*/ 120 h 167"/>
                <a:gd name="T44" fmla="*/ 155 w 165"/>
                <a:gd name="T45" fmla="*/ 111 h 167"/>
                <a:gd name="T46" fmla="*/ 155 w 165"/>
                <a:gd name="T47" fmla="*/ 24 h 167"/>
                <a:gd name="T48" fmla="*/ 142 w 165"/>
                <a:gd name="T49" fmla="*/ 11 h 167"/>
                <a:gd name="T50" fmla="*/ 23 w 165"/>
                <a:gd name="T51" fmla="*/ 11 h 167"/>
                <a:gd name="T52" fmla="*/ 10 w 165"/>
                <a:gd name="T53" fmla="*/ 24 h 167"/>
                <a:gd name="T54" fmla="*/ 10 w 165"/>
                <a:gd name="T55" fmla="*/ 59 h 167"/>
                <a:gd name="T56" fmla="*/ 9 w 165"/>
                <a:gd name="T57" fmla="*/ 59 h 167"/>
                <a:gd name="T58" fmla="*/ 0 w 165"/>
                <a:gd name="T59" fmla="*/ 62 h 167"/>
                <a:gd name="T60" fmla="*/ 0 w 165"/>
                <a:gd name="T61" fmla="*/ 24 h 167"/>
                <a:gd name="T62" fmla="*/ 23 w 165"/>
                <a:gd name="T63"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5" h="167">
                  <a:moveTo>
                    <a:pt x="23" y="0"/>
                  </a:moveTo>
                  <a:cubicBezTo>
                    <a:pt x="142" y="0"/>
                    <a:pt x="142" y="0"/>
                    <a:pt x="142" y="0"/>
                  </a:cubicBezTo>
                  <a:cubicBezTo>
                    <a:pt x="155" y="0"/>
                    <a:pt x="165" y="11"/>
                    <a:pt x="165" y="24"/>
                  </a:cubicBezTo>
                  <a:cubicBezTo>
                    <a:pt x="165" y="111"/>
                    <a:pt x="165" y="111"/>
                    <a:pt x="165" y="111"/>
                  </a:cubicBezTo>
                  <a:cubicBezTo>
                    <a:pt x="165" y="118"/>
                    <a:pt x="162" y="124"/>
                    <a:pt x="158" y="128"/>
                  </a:cubicBezTo>
                  <a:cubicBezTo>
                    <a:pt x="154" y="132"/>
                    <a:pt x="148" y="135"/>
                    <a:pt x="142" y="135"/>
                  </a:cubicBezTo>
                  <a:cubicBezTo>
                    <a:pt x="117" y="135"/>
                    <a:pt x="117" y="135"/>
                    <a:pt x="117" y="135"/>
                  </a:cubicBezTo>
                  <a:cubicBezTo>
                    <a:pt x="93" y="164"/>
                    <a:pt x="93" y="164"/>
                    <a:pt x="93" y="164"/>
                  </a:cubicBezTo>
                  <a:cubicBezTo>
                    <a:pt x="93" y="164"/>
                    <a:pt x="93" y="164"/>
                    <a:pt x="93" y="164"/>
                  </a:cubicBezTo>
                  <a:cubicBezTo>
                    <a:pt x="92" y="166"/>
                    <a:pt x="88" y="167"/>
                    <a:pt x="86" y="165"/>
                  </a:cubicBezTo>
                  <a:cubicBezTo>
                    <a:pt x="85" y="164"/>
                    <a:pt x="84" y="163"/>
                    <a:pt x="84" y="161"/>
                  </a:cubicBezTo>
                  <a:cubicBezTo>
                    <a:pt x="84" y="161"/>
                    <a:pt x="84" y="161"/>
                    <a:pt x="84" y="161"/>
                  </a:cubicBezTo>
                  <a:cubicBezTo>
                    <a:pt x="84" y="135"/>
                    <a:pt x="84" y="135"/>
                    <a:pt x="84" y="135"/>
                  </a:cubicBezTo>
                  <a:cubicBezTo>
                    <a:pt x="40" y="135"/>
                    <a:pt x="40" y="135"/>
                    <a:pt x="40" y="135"/>
                  </a:cubicBezTo>
                  <a:cubicBezTo>
                    <a:pt x="43" y="132"/>
                    <a:pt x="44" y="128"/>
                    <a:pt x="47" y="124"/>
                  </a:cubicBezTo>
                  <a:cubicBezTo>
                    <a:pt x="89" y="124"/>
                    <a:pt x="89" y="124"/>
                    <a:pt x="89" y="124"/>
                  </a:cubicBezTo>
                  <a:cubicBezTo>
                    <a:pt x="92" y="124"/>
                    <a:pt x="94" y="127"/>
                    <a:pt x="94" y="129"/>
                  </a:cubicBezTo>
                  <a:cubicBezTo>
                    <a:pt x="94" y="146"/>
                    <a:pt x="94" y="146"/>
                    <a:pt x="94" y="146"/>
                  </a:cubicBezTo>
                  <a:cubicBezTo>
                    <a:pt x="110" y="126"/>
                    <a:pt x="110" y="126"/>
                    <a:pt x="110" y="126"/>
                  </a:cubicBezTo>
                  <a:cubicBezTo>
                    <a:pt x="111" y="125"/>
                    <a:pt x="112" y="124"/>
                    <a:pt x="114" y="124"/>
                  </a:cubicBezTo>
                  <a:cubicBezTo>
                    <a:pt x="142" y="124"/>
                    <a:pt x="142" y="124"/>
                    <a:pt x="142" y="124"/>
                  </a:cubicBezTo>
                  <a:cubicBezTo>
                    <a:pt x="145" y="124"/>
                    <a:pt x="148" y="123"/>
                    <a:pt x="151" y="120"/>
                  </a:cubicBezTo>
                  <a:cubicBezTo>
                    <a:pt x="153" y="118"/>
                    <a:pt x="155" y="115"/>
                    <a:pt x="155" y="111"/>
                  </a:cubicBezTo>
                  <a:cubicBezTo>
                    <a:pt x="155" y="24"/>
                    <a:pt x="155" y="24"/>
                    <a:pt x="155" y="24"/>
                  </a:cubicBezTo>
                  <a:cubicBezTo>
                    <a:pt x="155" y="17"/>
                    <a:pt x="149" y="11"/>
                    <a:pt x="142" y="11"/>
                  </a:cubicBezTo>
                  <a:cubicBezTo>
                    <a:pt x="23" y="11"/>
                    <a:pt x="23" y="11"/>
                    <a:pt x="23" y="11"/>
                  </a:cubicBezTo>
                  <a:cubicBezTo>
                    <a:pt x="16" y="11"/>
                    <a:pt x="10" y="17"/>
                    <a:pt x="10" y="24"/>
                  </a:cubicBezTo>
                  <a:cubicBezTo>
                    <a:pt x="10" y="59"/>
                    <a:pt x="10" y="59"/>
                    <a:pt x="10" y="59"/>
                  </a:cubicBezTo>
                  <a:cubicBezTo>
                    <a:pt x="9" y="59"/>
                    <a:pt x="9" y="59"/>
                    <a:pt x="9" y="59"/>
                  </a:cubicBezTo>
                  <a:cubicBezTo>
                    <a:pt x="6" y="59"/>
                    <a:pt x="3" y="61"/>
                    <a:pt x="0" y="62"/>
                  </a:cubicBezTo>
                  <a:cubicBezTo>
                    <a:pt x="0" y="24"/>
                    <a:pt x="0" y="24"/>
                    <a:pt x="0" y="24"/>
                  </a:cubicBezTo>
                  <a:cubicBezTo>
                    <a:pt x="0" y="11"/>
                    <a:pt x="10" y="0"/>
                    <a:pt x="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1" name="Freeform 16">
              <a:extLst>
                <a:ext uri="{FF2B5EF4-FFF2-40B4-BE49-F238E27FC236}">
                  <a16:creationId xmlns:a16="http://schemas.microsoft.com/office/drawing/2014/main" id="{5D4E93DA-8BD0-724A-96B3-EBFD149E99B0}"/>
                </a:ext>
              </a:extLst>
            </p:cNvPr>
            <p:cNvSpPr>
              <a:spLocks noEditPoints="1"/>
            </p:cNvSpPr>
            <p:nvPr/>
          </p:nvSpPr>
          <p:spPr bwMode="auto">
            <a:xfrm>
              <a:off x="131763" y="3024188"/>
              <a:ext cx="231775" cy="257175"/>
            </a:xfrm>
            <a:custGeom>
              <a:avLst/>
              <a:gdLst>
                <a:gd name="T0" fmla="*/ 88 w 130"/>
                <a:gd name="T1" fmla="*/ 51 h 144"/>
                <a:gd name="T2" fmla="*/ 65 w 130"/>
                <a:gd name="T3" fmla="*/ 74 h 144"/>
                <a:gd name="T4" fmla="*/ 41 w 130"/>
                <a:gd name="T5" fmla="*/ 51 h 144"/>
                <a:gd name="T6" fmla="*/ 39 w 130"/>
                <a:gd name="T7" fmla="*/ 51 h 144"/>
                <a:gd name="T8" fmla="*/ 35 w 130"/>
                <a:gd name="T9" fmla="*/ 48 h 144"/>
                <a:gd name="T10" fmla="*/ 33 w 130"/>
                <a:gd name="T11" fmla="*/ 37 h 144"/>
                <a:gd name="T12" fmla="*/ 37 w 130"/>
                <a:gd name="T13" fmla="*/ 33 h 144"/>
                <a:gd name="T14" fmla="*/ 38 w 130"/>
                <a:gd name="T15" fmla="*/ 32 h 144"/>
                <a:gd name="T16" fmla="*/ 37 w 130"/>
                <a:gd name="T17" fmla="*/ 27 h 144"/>
                <a:gd name="T18" fmla="*/ 37 w 130"/>
                <a:gd name="T19" fmla="*/ 22 h 144"/>
                <a:gd name="T20" fmla="*/ 56 w 130"/>
                <a:gd name="T21" fmla="*/ 4 h 144"/>
                <a:gd name="T22" fmla="*/ 58 w 130"/>
                <a:gd name="T23" fmla="*/ 4 h 144"/>
                <a:gd name="T24" fmla="*/ 58 w 130"/>
                <a:gd name="T25" fmla="*/ 3 h 144"/>
                <a:gd name="T26" fmla="*/ 75 w 130"/>
                <a:gd name="T27" fmla="*/ 3 h 144"/>
                <a:gd name="T28" fmla="*/ 80 w 130"/>
                <a:gd name="T29" fmla="*/ 5 h 144"/>
                <a:gd name="T30" fmla="*/ 92 w 130"/>
                <a:gd name="T31" fmla="*/ 22 h 144"/>
                <a:gd name="T32" fmla="*/ 92 w 130"/>
                <a:gd name="T33" fmla="*/ 27 h 144"/>
                <a:gd name="T34" fmla="*/ 91 w 130"/>
                <a:gd name="T35" fmla="*/ 32 h 144"/>
                <a:gd name="T36" fmla="*/ 92 w 130"/>
                <a:gd name="T37" fmla="*/ 33 h 144"/>
                <a:gd name="T38" fmla="*/ 95 w 130"/>
                <a:gd name="T39" fmla="*/ 37 h 144"/>
                <a:gd name="T40" fmla="*/ 94 w 130"/>
                <a:gd name="T41" fmla="*/ 48 h 144"/>
                <a:gd name="T42" fmla="*/ 89 w 130"/>
                <a:gd name="T43" fmla="*/ 51 h 144"/>
                <a:gd name="T44" fmla="*/ 88 w 130"/>
                <a:gd name="T45" fmla="*/ 51 h 144"/>
                <a:gd name="T46" fmla="*/ 65 w 130"/>
                <a:gd name="T47" fmla="*/ 86 h 144"/>
                <a:gd name="T48" fmla="*/ 74 w 130"/>
                <a:gd name="T49" fmla="*/ 87 h 144"/>
                <a:gd name="T50" fmla="*/ 69 w 130"/>
                <a:gd name="T51" fmla="*/ 97 h 144"/>
                <a:gd name="T52" fmla="*/ 75 w 130"/>
                <a:gd name="T53" fmla="*/ 144 h 144"/>
                <a:gd name="T54" fmla="*/ 55 w 130"/>
                <a:gd name="T55" fmla="*/ 144 h 144"/>
                <a:gd name="T56" fmla="*/ 61 w 130"/>
                <a:gd name="T57" fmla="*/ 97 h 144"/>
                <a:gd name="T58" fmla="*/ 56 w 130"/>
                <a:gd name="T59" fmla="*/ 87 h 144"/>
                <a:gd name="T60" fmla="*/ 65 w 130"/>
                <a:gd name="T61" fmla="*/ 86 h 144"/>
                <a:gd name="T62" fmla="*/ 3 w 130"/>
                <a:gd name="T63" fmla="*/ 144 h 144"/>
                <a:gd name="T64" fmla="*/ 0 w 130"/>
                <a:gd name="T65" fmla="*/ 109 h 144"/>
                <a:gd name="T66" fmla="*/ 0 w 130"/>
                <a:gd name="T67" fmla="*/ 106 h 144"/>
                <a:gd name="T68" fmla="*/ 13 w 130"/>
                <a:gd name="T69" fmla="*/ 94 h 144"/>
                <a:gd name="T70" fmla="*/ 41 w 130"/>
                <a:gd name="T71" fmla="*/ 83 h 144"/>
                <a:gd name="T72" fmla="*/ 42 w 130"/>
                <a:gd name="T73" fmla="*/ 83 h 144"/>
                <a:gd name="T74" fmla="*/ 53 w 130"/>
                <a:gd name="T75" fmla="*/ 144 h 144"/>
                <a:gd name="T76" fmla="*/ 3 w 130"/>
                <a:gd name="T77" fmla="*/ 144 h 144"/>
                <a:gd name="T78" fmla="*/ 127 w 130"/>
                <a:gd name="T79" fmla="*/ 144 h 144"/>
                <a:gd name="T80" fmla="*/ 77 w 130"/>
                <a:gd name="T81" fmla="*/ 144 h 144"/>
                <a:gd name="T82" fmla="*/ 88 w 130"/>
                <a:gd name="T83" fmla="*/ 83 h 144"/>
                <a:gd name="T84" fmla="*/ 88 w 130"/>
                <a:gd name="T85" fmla="*/ 83 h 144"/>
                <a:gd name="T86" fmla="*/ 117 w 130"/>
                <a:gd name="T87" fmla="*/ 94 h 144"/>
                <a:gd name="T88" fmla="*/ 130 w 130"/>
                <a:gd name="T89" fmla="*/ 106 h 144"/>
                <a:gd name="T90" fmla="*/ 130 w 130"/>
                <a:gd name="T91" fmla="*/ 109 h 144"/>
                <a:gd name="T92" fmla="*/ 127 w 130"/>
                <a:gd name="T93"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30" h="144">
                  <a:moveTo>
                    <a:pt x="88" y="51"/>
                  </a:moveTo>
                  <a:cubicBezTo>
                    <a:pt x="85" y="64"/>
                    <a:pt x="74" y="74"/>
                    <a:pt x="65" y="74"/>
                  </a:cubicBezTo>
                  <a:cubicBezTo>
                    <a:pt x="55" y="74"/>
                    <a:pt x="45" y="64"/>
                    <a:pt x="41" y="51"/>
                  </a:cubicBezTo>
                  <a:cubicBezTo>
                    <a:pt x="39" y="51"/>
                    <a:pt x="39" y="51"/>
                    <a:pt x="39" y="51"/>
                  </a:cubicBezTo>
                  <a:cubicBezTo>
                    <a:pt x="37" y="52"/>
                    <a:pt x="35" y="50"/>
                    <a:pt x="35" y="48"/>
                  </a:cubicBezTo>
                  <a:cubicBezTo>
                    <a:pt x="33" y="37"/>
                    <a:pt x="33" y="37"/>
                    <a:pt x="33" y="37"/>
                  </a:cubicBezTo>
                  <a:cubicBezTo>
                    <a:pt x="33" y="35"/>
                    <a:pt x="34" y="33"/>
                    <a:pt x="37" y="33"/>
                  </a:cubicBezTo>
                  <a:cubicBezTo>
                    <a:pt x="38" y="32"/>
                    <a:pt x="38" y="32"/>
                    <a:pt x="38" y="32"/>
                  </a:cubicBezTo>
                  <a:cubicBezTo>
                    <a:pt x="37" y="31"/>
                    <a:pt x="37" y="29"/>
                    <a:pt x="37" y="27"/>
                  </a:cubicBezTo>
                  <a:cubicBezTo>
                    <a:pt x="37" y="22"/>
                    <a:pt x="37" y="22"/>
                    <a:pt x="37" y="22"/>
                  </a:cubicBezTo>
                  <a:cubicBezTo>
                    <a:pt x="37" y="12"/>
                    <a:pt x="45" y="4"/>
                    <a:pt x="56" y="4"/>
                  </a:cubicBezTo>
                  <a:cubicBezTo>
                    <a:pt x="58" y="4"/>
                    <a:pt x="58" y="4"/>
                    <a:pt x="58" y="4"/>
                  </a:cubicBezTo>
                  <a:cubicBezTo>
                    <a:pt x="58" y="3"/>
                    <a:pt x="58" y="3"/>
                    <a:pt x="58" y="3"/>
                  </a:cubicBezTo>
                  <a:cubicBezTo>
                    <a:pt x="59" y="0"/>
                    <a:pt x="67" y="0"/>
                    <a:pt x="75" y="3"/>
                  </a:cubicBezTo>
                  <a:cubicBezTo>
                    <a:pt x="77" y="4"/>
                    <a:pt x="79" y="4"/>
                    <a:pt x="80" y="5"/>
                  </a:cubicBezTo>
                  <a:cubicBezTo>
                    <a:pt x="87" y="8"/>
                    <a:pt x="92" y="15"/>
                    <a:pt x="92" y="22"/>
                  </a:cubicBezTo>
                  <a:cubicBezTo>
                    <a:pt x="92" y="27"/>
                    <a:pt x="92" y="27"/>
                    <a:pt x="92" y="27"/>
                  </a:cubicBezTo>
                  <a:cubicBezTo>
                    <a:pt x="92" y="29"/>
                    <a:pt x="91" y="31"/>
                    <a:pt x="91" y="32"/>
                  </a:cubicBezTo>
                  <a:cubicBezTo>
                    <a:pt x="92" y="33"/>
                    <a:pt x="92" y="33"/>
                    <a:pt x="92" y="33"/>
                  </a:cubicBezTo>
                  <a:cubicBezTo>
                    <a:pt x="94" y="33"/>
                    <a:pt x="96" y="35"/>
                    <a:pt x="95" y="37"/>
                  </a:cubicBezTo>
                  <a:cubicBezTo>
                    <a:pt x="94" y="48"/>
                    <a:pt x="94" y="48"/>
                    <a:pt x="94" y="48"/>
                  </a:cubicBezTo>
                  <a:cubicBezTo>
                    <a:pt x="93" y="50"/>
                    <a:pt x="91" y="52"/>
                    <a:pt x="89" y="51"/>
                  </a:cubicBezTo>
                  <a:cubicBezTo>
                    <a:pt x="88" y="51"/>
                    <a:pt x="88" y="51"/>
                    <a:pt x="88" y="51"/>
                  </a:cubicBezTo>
                  <a:close/>
                  <a:moveTo>
                    <a:pt x="65" y="86"/>
                  </a:moveTo>
                  <a:cubicBezTo>
                    <a:pt x="74" y="87"/>
                    <a:pt x="74" y="87"/>
                    <a:pt x="74" y="87"/>
                  </a:cubicBezTo>
                  <a:cubicBezTo>
                    <a:pt x="69" y="97"/>
                    <a:pt x="69" y="97"/>
                    <a:pt x="69" y="97"/>
                  </a:cubicBezTo>
                  <a:cubicBezTo>
                    <a:pt x="75" y="144"/>
                    <a:pt x="75" y="144"/>
                    <a:pt x="75" y="144"/>
                  </a:cubicBezTo>
                  <a:cubicBezTo>
                    <a:pt x="55" y="144"/>
                    <a:pt x="55" y="144"/>
                    <a:pt x="55" y="144"/>
                  </a:cubicBezTo>
                  <a:cubicBezTo>
                    <a:pt x="61" y="97"/>
                    <a:pt x="61" y="97"/>
                    <a:pt x="61" y="97"/>
                  </a:cubicBezTo>
                  <a:cubicBezTo>
                    <a:pt x="56" y="87"/>
                    <a:pt x="56" y="87"/>
                    <a:pt x="56" y="87"/>
                  </a:cubicBezTo>
                  <a:cubicBezTo>
                    <a:pt x="65" y="86"/>
                    <a:pt x="65" y="86"/>
                    <a:pt x="65" y="86"/>
                  </a:cubicBezTo>
                  <a:close/>
                  <a:moveTo>
                    <a:pt x="3" y="144"/>
                  </a:moveTo>
                  <a:cubicBezTo>
                    <a:pt x="0" y="109"/>
                    <a:pt x="0" y="109"/>
                    <a:pt x="0" y="109"/>
                  </a:cubicBezTo>
                  <a:cubicBezTo>
                    <a:pt x="0" y="106"/>
                    <a:pt x="0" y="106"/>
                    <a:pt x="0" y="106"/>
                  </a:cubicBezTo>
                  <a:cubicBezTo>
                    <a:pt x="0" y="99"/>
                    <a:pt x="7" y="95"/>
                    <a:pt x="13" y="94"/>
                  </a:cubicBezTo>
                  <a:cubicBezTo>
                    <a:pt x="19" y="92"/>
                    <a:pt x="35" y="88"/>
                    <a:pt x="41" y="83"/>
                  </a:cubicBezTo>
                  <a:cubicBezTo>
                    <a:pt x="42" y="83"/>
                    <a:pt x="42" y="83"/>
                    <a:pt x="42" y="83"/>
                  </a:cubicBezTo>
                  <a:cubicBezTo>
                    <a:pt x="53" y="144"/>
                    <a:pt x="53" y="144"/>
                    <a:pt x="53" y="144"/>
                  </a:cubicBezTo>
                  <a:cubicBezTo>
                    <a:pt x="3" y="144"/>
                    <a:pt x="3" y="144"/>
                    <a:pt x="3" y="144"/>
                  </a:cubicBezTo>
                  <a:close/>
                  <a:moveTo>
                    <a:pt x="127" y="144"/>
                  </a:moveTo>
                  <a:cubicBezTo>
                    <a:pt x="77" y="144"/>
                    <a:pt x="77" y="144"/>
                    <a:pt x="77" y="144"/>
                  </a:cubicBezTo>
                  <a:cubicBezTo>
                    <a:pt x="88" y="83"/>
                    <a:pt x="88" y="83"/>
                    <a:pt x="88" y="83"/>
                  </a:cubicBezTo>
                  <a:cubicBezTo>
                    <a:pt x="88" y="83"/>
                    <a:pt x="88" y="83"/>
                    <a:pt x="88" y="83"/>
                  </a:cubicBezTo>
                  <a:cubicBezTo>
                    <a:pt x="95" y="88"/>
                    <a:pt x="111" y="92"/>
                    <a:pt x="117" y="94"/>
                  </a:cubicBezTo>
                  <a:cubicBezTo>
                    <a:pt x="123" y="95"/>
                    <a:pt x="130" y="99"/>
                    <a:pt x="130" y="106"/>
                  </a:cubicBezTo>
                  <a:cubicBezTo>
                    <a:pt x="130" y="109"/>
                    <a:pt x="130" y="109"/>
                    <a:pt x="130" y="109"/>
                  </a:cubicBezTo>
                  <a:cubicBezTo>
                    <a:pt x="127" y="144"/>
                    <a:pt x="127" y="144"/>
                    <a:pt x="127" y="1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sp>
        <p:nvSpPr>
          <p:cNvPr id="22" name="文本框 21">
            <a:extLst>
              <a:ext uri="{FF2B5EF4-FFF2-40B4-BE49-F238E27FC236}">
                <a16:creationId xmlns:a16="http://schemas.microsoft.com/office/drawing/2014/main" id="{BBDCD821-2C28-5840-ABA4-C8BCD6080DBC}"/>
              </a:ext>
            </a:extLst>
          </p:cNvPr>
          <p:cNvSpPr txBox="1"/>
          <p:nvPr/>
        </p:nvSpPr>
        <p:spPr>
          <a:xfrm>
            <a:off x="6106812" y="1410208"/>
            <a:ext cx="1231644" cy="307777"/>
          </a:xfrm>
          <a:prstGeom prst="rect">
            <a:avLst/>
          </a:prstGeom>
          <a:noFill/>
        </p:spPr>
        <p:txBody>
          <a:bodyPr wrap="square" rtlCol="0">
            <a:spAutoFit/>
          </a:bodyPr>
          <a:lstStyle/>
          <a:p>
            <a:r>
              <a:rPr kumimoji="1" lang="zh-CN" altLang="en-US" sz="1400">
                <a:solidFill>
                  <a:srgbClr val="0070C0"/>
                </a:solidFill>
                <a:latin typeface="思源宋体 CN" panose="02020400000000000000" pitchFamily="18" charset="-122"/>
                <a:ea typeface="思源宋体 CN" panose="02020400000000000000" pitchFamily="18" charset="-122"/>
                <a:sym typeface="思源宋体 CN" panose="02020400000000000000" pitchFamily="18" charset="-122"/>
              </a:rPr>
              <a:t>标</a:t>
            </a:r>
            <a:r>
              <a:rPr kumimoji="1" lang="zh-CN" altLang="en-US" sz="1400" dirty="0">
                <a:solidFill>
                  <a:srgbClr val="0070C0"/>
                </a:solidFill>
                <a:latin typeface="思源宋体 CN" panose="02020400000000000000" pitchFamily="18" charset="-122"/>
                <a:ea typeface="思源宋体 CN" panose="02020400000000000000" pitchFamily="18" charset="-122"/>
                <a:sym typeface="思源宋体 CN" panose="02020400000000000000" pitchFamily="18" charset="-122"/>
              </a:rPr>
              <a:t>题文字</a:t>
            </a:r>
          </a:p>
        </p:txBody>
      </p:sp>
      <p:sp>
        <p:nvSpPr>
          <p:cNvPr id="23" name="TextBox 33">
            <a:extLst>
              <a:ext uri="{FF2B5EF4-FFF2-40B4-BE49-F238E27FC236}">
                <a16:creationId xmlns:a16="http://schemas.microsoft.com/office/drawing/2014/main" id="{1C8E6970-A579-6543-BB77-277505C6815E}"/>
              </a:ext>
            </a:extLst>
          </p:cNvPr>
          <p:cNvSpPr txBox="1"/>
          <p:nvPr/>
        </p:nvSpPr>
        <p:spPr>
          <a:xfrm>
            <a:off x="6205225" y="1696222"/>
            <a:ext cx="1795481" cy="623248"/>
          </a:xfrm>
          <a:prstGeom prst="rect">
            <a:avLst/>
          </a:prstGeom>
          <a:noFill/>
        </p:spPr>
        <p:txBody>
          <a:bodyPr wrap="square" lIns="0" tIns="0" rIns="0" bIns="0" rtlCol="0">
            <a:spAutoFit/>
          </a:bodyPr>
          <a:lstStyle>
            <a:defPPr>
              <a:defRPr lang="zh-CN"/>
            </a:defPPr>
            <a:lvl1pPr algn="just" defTabSz="1219170">
              <a:lnSpc>
                <a:spcPts val="1600"/>
              </a:lnSpc>
              <a:defRPr sz="1253">
                <a:solidFill>
                  <a:schemeClr val="tx1">
                    <a:lumMod val="65000"/>
                    <a:lumOff val="35000"/>
                  </a:schemeClr>
                </a:solidFill>
                <a:latin typeface="微软雅黑 Light" panose="020B0502040204020203" pitchFamily="34" charset="-122"/>
                <a:ea typeface="微软雅黑 Light" panose="020B0502040204020203" pitchFamily="34" charset="-122"/>
              </a:defRPr>
            </a:lvl1pPr>
            <a:lvl2pPr marL="609585" defTabSz="1219170">
              <a:defRPr sz="2400"/>
            </a:lvl2pPr>
            <a:lvl3pPr marL="1219170" defTabSz="1219170">
              <a:defRPr sz="2400"/>
            </a:lvl3pPr>
            <a:lvl4pPr marL="1828754" defTabSz="1219170">
              <a:defRPr sz="2400"/>
            </a:lvl4pPr>
            <a:lvl5pPr marL="2438339" defTabSz="1219170">
              <a:defRPr sz="2400"/>
            </a:lvl5pPr>
            <a:lvl6pPr marL="3047924" defTabSz="1219170">
              <a:defRPr sz="2400"/>
            </a:lvl6pPr>
            <a:lvl7pPr marL="3657509" defTabSz="1219170">
              <a:defRPr sz="2400"/>
            </a:lvl7pPr>
            <a:lvl8pPr marL="4267093" defTabSz="1219170">
              <a:defRPr sz="2400"/>
            </a:lvl8pPr>
            <a:lvl9pPr marL="4876678" defTabSz="1219170">
              <a:defRPr sz="2400"/>
            </a:lvl9pPr>
          </a:lstStyle>
          <a:p>
            <a:pPr>
              <a:lnSpc>
                <a:spcPct val="150000"/>
              </a:lnSpc>
            </a:pP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点击输入您的文字内容或复制粘贴具体文本、用简明扼要的文字说明此项内容。</a:t>
            </a:r>
            <a:endParaRPr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4" name="文本框 23">
            <a:extLst>
              <a:ext uri="{FF2B5EF4-FFF2-40B4-BE49-F238E27FC236}">
                <a16:creationId xmlns:a16="http://schemas.microsoft.com/office/drawing/2014/main" id="{50AB031F-FA96-4C44-9872-89E003E59398}"/>
              </a:ext>
            </a:extLst>
          </p:cNvPr>
          <p:cNvSpPr txBox="1"/>
          <p:nvPr/>
        </p:nvSpPr>
        <p:spPr>
          <a:xfrm>
            <a:off x="6106812" y="3150845"/>
            <a:ext cx="1231644" cy="307777"/>
          </a:xfrm>
          <a:prstGeom prst="rect">
            <a:avLst/>
          </a:prstGeom>
          <a:noFill/>
        </p:spPr>
        <p:txBody>
          <a:bodyPr wrap="square" rtlCol="0">
            <a:spAutoFit/>
          </a:bodyPr>
          <a:lstStyle/>
          <a:p>
            <a:r>
              <a:rPr kumimoji="1" lang="zh-CN" altLang="en-US" sz="1400">
                <a:solidFill>
                  <a:srgbClr val="0070C0"/>
                </a:solidFill>
                <a:latin typeface="思源宋体 CN" panose="02020400000000000000" pitchFamily="18" charset="-122"/>
                <a:ea typeface="思源宋体 CN" panose="02020400000000000000" pitchFamily="18" charset="-122"/>
                <a:sym typeface="思源宋体 CN" panose="02020400000000000000" pitchFamily="18" charset="-122"/>
              </a:rPr>
              <a:t>标</a:t>
            </a:r>
            <a:r>
              <a:rPr kumimoji="1" lang="zh-CN" altLang="en-US" sz="1400" dirty="0">
                <a:solidFill>
                  <a:srgbClr val="0070C0"/>
                </a:solidFill>
                <a:latin typeface="思源宋体 CN" panose="02020400000000000000" pitchFamily="18" charset="-122"/>
                <a:ea typeface="思源宋体 CN" panose="02020400000000000000" pitchFamily="18" charset="-122"/>
                <a:sym typeface="思源宋体 CN" panose="02020400000000000000" pitchFamily="18" charset="-122"/>
              </a:rPr>
              <a:t>题文字</a:t>
            </a:r>
          </a:p>
        </p:txBody>
      </p:sp>
      <p:sp>
        <p:nvSpPr>
          <p:cNvPr id="25" name="TextBox 33">
            <a:extLst>
              <a:ext uri="{FF2B5EF4-FFF2-40B4-BE49-F238E27FC236}">
                <a16:creationId xmlns:a16="http://schemas.microsoft.com/office/drawing/2014/main" id="{B15EFE2B-8820-BD43-A308-A7167A9E35FD}"/>
              </a:ext>
            </a:extLst>
          </p:cNvPr>
          <p:cNvSpPr txBox="1"/>
          <p:nvPr/>
        </p:nvSpPr>
        <p:spPr>
          <a:xfrm>
            <a:off x="6205225" y="3436858"/>
            <a:ext cx="1795481" cy="623248"/>
          </a:xfrm>
          <a:prstGeom prst="rect">
            <a:avLst/>
          </a:prstGeom>
          <a:noFill/>
        </p:spPr>
        <p:txBody>
          <a:bodyPr wrap="square" lIns="0" tIns="0" rIns="0" bIns="0" rtlCol="0">
            <a:spAutoFit/>
          </a:bodyPr>
          <a:lstStyle>
            <a:defPPr>
              <a:defRPr lang="zh-CN"/>
            </a:defPPr>
            <a:lvl1pPr algn="just" defTabSz="1219170">
              <a:lnSpc>
                <a:spcPts val="1600"/>
              </a:lnSpc>
              <a:defRPr sz="1253">
                <a:solidFill>
                  <a:schemeClr val="tx1">
                    <a:lumMod val="65000"/>
                    <a:lumOff val="35000"/>
                  </a:schemeClr>
                </a:solidFill>
                <a:latin typeface="微软雅黑 Light" panose="020B0502040204020203" pitchFamily="34" charset="-122"/>
                <a:ea typeface="微软雅黑 Light" panose="020B0502040204020203" pitchFamily="34" charset="-122"/>
              </a:defRPr>
            </a:lvl1pPr>
            <a:lvl2pPr marL="609585" defTabSz="1219170">
              <a:defRPr sz="2400"/>
            </a:lvl2pPr>
            <a:lvl3pPr marL="1219170" defTabSz="1219170">
              <a:defRPr sz="2400"/>
            </a:lvl3pPr>
            <a:lvl4pPr marL="1828754" defTabSz="1219170">
              <a:defRPr sz="2400"/>
            </a:lvl4pPr>
            <a:lvl5pPr marL="2438339" defTabSz="1219170">
              <a:defRPr sz="2400"/>
            </a:lvl5pPr>
            <a:lvl6pPr marL="3047924" defTabSz="1219170">
              <a:defRPr sz="2400"/>
            </a:lvl6pPr>
            <a:lvl7pPr marL="3657509" defTabSz="1219170">
              <a:defRPr sz="2400"/>
            </a:lvl7pPr>
            <a:lvl8pPr marL="4267093" defTabSz="1219170">
              <a:defRPr sz="2400"/>
            </a:lvl8pPr>
            <a:lvl9pPr marL="4876678" defTabSz="1219170">
              <a:defRPr sz="2400"/>
            </a:lvl9pPr>
          </a:lstStyle>
          <a:p>
            <a:pPr>
              <a:lnSpc>
                <a:spcPct val="150000"/>
              </a:lnSpc>
            </a:pP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点击输入您的文字内容或复制粘贴具体文本、用简明扼要的文字说明此项内容。</a:t>
            </a:r>
            <a:endParaRPr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6" name="文本框 25">
            <a:extLst>
              <a:ext uri="{FF2B5EF4-FFF2-40B4-BE49-F238E27FC236}">
                <a16:creationId xmlns:a16="http://schemas.microsoft.com/office/drawing/2014/main" id="{618E51BE-6355-2A44-91AB-58C48906F3DC}"/>
              </a:ext>
            </a:extLst>
          </p:cNvPr>
          <p:cNvSpPr txBox="1"/>
          <p:nvPr/>
        </p:nvSpPr>
        <p:spPr>
          <a:xfrm>
            <a:off x="1775022" y="1414212"/>
            <a:ext cx="1231644" cy="307777"/>
          </a:xfrm>
          <a:prstGeom prst="rect">
            <a:avLst/>
          </a:prstGeom>
          <a:noFill/>
        </p:spPr>
        <p:txBody>
          <a:bodyPr wrap="square" rtlCol="0">
            <a:spAutoFit/>
          </a:bodyPr>
          <a:lstStyle/>
          <a:p>
            <a:pPr algn="r"/>
            <a:r>
              <a:rPr kumimoji="1" lang="zh-CN" altLang="en-US" sz="1400">
                <a:solidFill>
                  <a:srgbClr val="0070C0"/>
                </a:solidFill>
                <a:latin typeface="思源宋体 CN" panose="02020400000000000000" pitchFamily="18" charset="-122"/>
                <a:ea typeface="思源宋体 CN" panose="02020400000000000000" pitchFamily="18" charset="-122"/>
                <a:sym typeface="思源宋体 CN" panose="02020400000000000000" pitchFamily="18" charset="-122"/>
              </a:rPr>
              <a:t>标</a:t>
            </a:r>
            <a:r>
              <a:rPr kumimoji="1" lang="zh-CN" altLang="en-US" sz="1400" dirty="0">
                <a:solidFill>
                  <a:srgbClr val="0070C0"/>
                </a:solidFill>
                <a:latin typeface="思源宋体 CN" panose="02020400000000000000" pitchFamily="18" charset="-122"/>
                <a:ea typeface="思源宋体 CN" panose="02020400000000000000" pitchFamily="18" charset="-122"/>
                <a:sym typeface="思源宋体 CN" panose="02020400000000000000" pitchFamily="18" charset="-122"/>
              </a:rPr>
              <a:t>题文字</a:t>
            </a:r>
          </a:p>
        </p:txBody>
      </p:sp>
      <p:sp>
        <p:nvSpPr>
          <p:cNvPr id="27" name="TextBox 33">
            <a:extLst>
              <a:ext uri="{FF2B5EF4-FFF2-40B4-BE49-F238E27FC236}">
                <a16:creationId xmlns:a16="http://schemas.microsoft.com/office/drawing/2014/main" id="{92DCAFD1-FB69-7F49-9BB0-73267A421DCE}"/>
              </a:ext>
            </a:extLst>
          </p:cNvPr>
          <p:cNvSpPr txBox="1"/>
          <p:nvPr/>
        </p:nvSpPr>
        <p:spPr>
          <a:xfrm>
            <a:off x="1131145" y="1696222"/>
            <a:ext cx="1795481" cy="623248"/>
          </a:xfrm>
          <a:prstGeom prst="rect">
            <a:avLst/>
          </a:prstGeom>
          <a:noFill/>
        </p:spPr>
        <p:txBody>
          <a:bodyPr wrap="square" lIns="0" tIns="0" rIns="0" bIns="0" rtlCol="0">
            <a:spAutoFit/>
          </a:bodyPr>
          <a:lstStyle>
            <a:defPPr>
              <a:defRPr lang="zh-CN"/>
            </a:defPPr>
            <a:lvl1pPr algn="just" defTabSz="1219170">
              <a:lnSpc>
                <a:spcPts val="1600"/>
              </a:lnSpc>
              <a:defRPr sz="1253">
                <a:solidFill>
                  <a:schemeClr val="tx1">
                    <a:lumMod val="65000"/>
                    <a:lumOff val="35000"/>
                  </a:schemeClr>
                </a:solidFill>
                <a:latin typeface="微软雅黑 Light" panose="020B0502040204020203" pitchFamily="34" charset="-122"/>
                <a:ea typeface="微软雅黑 Light" panose="020B0502040204020203" pitchFamily="34" charset="-122"/>
              </a:defRPr>
            </a:lvl1pPr>
            <a:lvl2pPr marL="609585" defTabSz="1219170">
              <a:defRPr sz="2400"/>
            </a:lvl2pPr>
            <a:lvl3pPr marL="1219170" defTabSz="1219170">
              <a:defRPr sz="2400"/>
            </a:lvl3pPr>
            <a:lvl4pPr marL="1828754" defTabSz="1219170">
              <a:defRPr sz="2400"/>
            </a:lvl4pPr>
            <a:lvl5pPr marL="2438339" defTabSz="1219170">
              <a:defRPr sz="2400"/>
            </a:lvl5pPr>
            <a:lvl6pPr marL="3047924" defTabSz="1219170">
              <a:defRPr sz="2400"/>
            </a:lvl6pPr>
            <a:lvl7pPr marL="3657509" defTabSz="1219170">
              <a:defRPr sz="2400"/>
            </a:lvl7pPr>
            <a:lvl8pPr marL="4267093" defTabSz="1219170">
              <a:defRPr sz="2400"/>
            </a:lvl8pPr>
            <a:lvl9pPr marL="4876678" defTabSz="1219170">
              <a:defRPr sz="2400"/>
            </a:lvl9pPr>
          </a:lstStyle>
          <a:p>
            <a:pPr algn="r">
              <a:lnSpc>
                <a:spcPct val="150000"/>
              </a:lnSpc>
            </a:pP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点击输入您的文字内容或复制粘贴具体文本、用简明扼要的文字说明此项内容</a:t>
            </a:r>
            <a:endParaRPr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8" name="文本框 27">
            <a:extLst>
              <a:ext uri="{FF2B5EF4-FFF2-40B4-BE49-F238E27FC236}">
                <a16:creationId xmlns:a16="http://schemas.microsoft.com/office/drawing/2014/main" id="{15013E80-AA08-8D4B-A9D5-0609C3414666}"/>
              </a:ext>
            </a:extLst>
          </p:cNvPr>
          <p:cNvSpPr txBox="1"/>
          <p:nvPr/>
        </p:nvSpPr>
        <p:spPr>
          <a:xfrm>
            <a:off x="1775022" y="3154849"/>
            <a:ext cx="1231644" cy="307777"/>
          </a:xfrm>
          <a:prstGeom prst="rect">
            <a:avLst/>
          </a:prstGeom>
          <a:noFill/>
        </p:spPr>
        <p:txBody>
          <a:bodyPr wrap="square" rtlCol="0">
            <a:spAutoFit/>
          </a:bodyPr>
          <a:lstStyle/>
          <a:p>
            <a:pPr algn="r"/>
            <a:r>
              <a:rPr kumimoji="1" lang="zh-CN" altLang="en-US" sz="1400">
                <a:solidFill>
                  <a:srgbClr val="0070C0"/>
                </a:solidFill>
                <a:latin typeface="思源宋体 CN" panose="02020400000000000000" pitchFamily="18" charset="-122"/>
                <a:ea typeface="思源宋体 CN" panose="02020400000000000000" pitchFamily="18" charset="-122"/>
                <a:sym typeface="思源宋体 CN" panose="02020400000000000000" pitchFamily="18" charset="-122"/>
              </a:rPr>
              <a:t>标</a:t>
            </a:r>
            <a:r>
              <a:rPr kumimoji="1" lang="zh-CN" altLang="en-US" sz="1400" dirty="0">
                <a:solidFill>
                  <a:srgbClr val="0070C0"/>
                </a:solidFill>
                <a:latin typeface="思源宋体 CN" panose="02020400000000000000" pitchFamily="18" charset="-122"/>
                <a:ea typeface="思源宋体 CN" panose="02020400000000000000" pitchFamily="18" charset="-122"/>
                <a:sym typeface="思源宋体 CN" panose="02020400000000000000" pitchFamily="18" charset="-122"/>
              </a:rPr>
              <a:t>题文字</a:t>
            </a:r>
          </a:p>
        </p:txBody>
      </p:sp>
      <p:sp>
        <p:nvSpPr>
          <p:cNvPr id="29" name="TextBox 33">
            <a:extLst>
              <a:ext uri="{FF2B5EF4-FFF2-40B4-BE49-F238E27FC236}">
                <a16:creationId xmlns:a16="http://schemas.microsoft.com/office/drawing/2014/main" id="{830A3FC0-735D-6445-BF08-D7EE232D5086}"/>
              </a:ext>
            </a:extLst>
          </p:cNvPr>
          <p:cNvSpPr txBox="1"/>
          <p:nvPr/>
        </p:nvSpPr>
        <p:spPr>
          <a:xfrm>
            <a:off x="1131145" y="3436858"/>
            <a:ext cx="1795481" cy="623248"/>
          </a:xfrm>
          <a:prstGeom prst="rect">
            <a:avLst/>
          </a:prstGeom>
          <a:noFill/>
        </p:spPr>
        <p:txBody>
          <a:bodyPr wrap="square" lIns="0" tIns="0" rIns="0" bIns="0" rtlCol="0">
            <a:spAutoFit/>
          </a:bodyPr>
          <a:lstStyle>
            <a:defPPr>
              <a:defRPr lang="zh-CN"/>
            </a:defPPr>
            <a:lvl1pPr algn="just" defTabSz="1219170">
              <a:lnSpc>
                <a:spcPts val="1600"/>
              </a:lnSpc>
              <a:defRPr sz="1253">
                <a:solidFill>
                  <a:schemeClr val="tx1">
                    <a:lumMod val="65000"/>
                    <a:lumOff val="35000"/>
                  </a:schemeClr>
                </a:solidFill>
                <a:latin typeface="微软雅黑 Light" panose="020B0502040204020203" pitchFamily="34" charset="-122"/>
                <a:ea typeface="微软雅黑 Light" panose="020B0502040204020203" pitchFamily="34" charset="-122"/>
              </a:defRPr>
            </a:lvl1pPr>
            <a:lvl2pPr marL="609585" defTabSz="1219170">
              <a:defRPr sz="2400"/>
            </a:lvl2pPr>
            <a:lvl3pPr marL="1219170" defTabSz="1219170">
              <a:defRPr sz="2400"/>
            </a:lvl3pPr>
            <a:lvl4pPr marL="1828754" defTabSz="1219170">
              <a:defRPr sz="2400"/>
            </a:lvl4pPr>
            <a:lvl5pPr marL="2438339" defTabSz="1219170">
              <a:defRPr sz="2400"/>
            </a:lvl5pPr>
            <a:lvl6pPr marL="3047924" defTabSz="1219170">
              <a:defRPr sz="2400"/>
            </a:lvl6pPr>
            <a:lvl7pPr marL="3657509" defTabSz="1219170">
              <a:defRPr sz="2400"/>
            </a:lvl7pPr>
            <a:lvl8pPr marL="4267093" defTabSz="1219170">
              <a:defRPr sz="2400"/>
            </a:lvl8pPr>
            <a:lvl9pPr marL="4876678" defTabSz="1219170">
              <a:defRPr sz="2400"/>
            </a:lvl9pPr>
          </a:lstStyle>
          <a:p>
            <a:pPr algn="r">
              <a:lnSpc>
                <a:spcPct val="150000"/>
              </a:lnSpc>
            </a:pP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点击输入您的文字内容或复制粘贴具体文本、用简明扼要的文字说明此项内容</a:t>
            </a:r>
            <a:endParaRPr lang="en-US" altLang="zh-CN" sz="90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45" name="组合 44"/>
          <p:cNvGrpSpPr/>
          <p:nvPr/>
        </p:nvGrpSpPr>
        <p:grpSpPr>
          <a:xfrm>
            <a:off x="1830871" y="236665"/>
            <a:ext cx="6961300" cy="4591021"/>
            <a:chOff x="1830871" y="236665"/>
            <a:chExt cx="6961300" cy="4591021"/>
          </a:xfrm>
        </p:grpSpPr>
        <p:grpSp>
          <p:nvGrpSpPr>
            <p:cNvPr id="46" name="组合 45"/>
            <p:cNvGrpSpPr/>
            <p:nvPr/>
          </p:nvGrpSpPr>
          <p:grpSpPr>
            <a:xfrm>
              <a:off x="1830871" y="236665"/>
              <a:ext cx="5567774" cy="461665"/>
              <a:chOff x="1713594" y="147014"/>
              <a:chExt cx="5567774" cy="461665"/>
            </a:xfrm>
          </p:grpSpPr>
          <p:sp>
            <p:nvSpPr>
              <p:cNvPr id="51" name="文本框 50">
                <a:extLst>
                  <a:ext uri="{FF2B5EF4-FFF2-40B4-BE49-F238E27FC236}">
                    <a16:creationId xmlns:a16="http://schemas.microsoft.com/office/drawing/2014/main" id="{3EBE0331-A95A-1B47-9146-69401457EC6F}"/>
                  </a:ext>
                </a:extLst>
              </p:cNvPr>
              <p:cNvSpPr txBox="1"/>
              <p:nvPr/>
            </p:nvSpPr>
            <p:spPr>
              <a:xfrm>
                <a:off x="1713594" y="147014"/>
                <a:ext cx="5567774" cy="461665"/>
              </a:xfrm>
              <a:prstGeom prst="rect">
                <a:avLst/>
              </a:prstGeom>
              <a:noFill/>
            </p:spPr>
            <p:txBody>
              <a:bodyPr wrap="square" rtlCol="0">
                <a:spAutoFit/>
              </a:bodyPr>
              <a:lstStyle/>
              <a:p>
                <a:pPr algn="ctr"/>
                <a:r>
                  <a:rPr kumimoji="1" lang="zh-CN" altLang="en-US" sz="240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发现问题不足</a:t>
                </a:r>
                <a:endParaRPr kumimoji="1" lang="zh-CN" altLang="en-US" sz="24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52" name="组合 51"/>
              <p:cNvGrpSpPr/>
              <p:nvPr/>
            </p:nvGrpSpPr>
            <p:grpSpPr>
              <a:xfrm>
                <a:off x="3021012" y="321061"/>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57" name="椭圆 56"/>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椭圆 57"/>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58"/>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3" name="组合 52"/>
              <p:cNvGrpSpPr/>
              <p:nvPr/>
            </p:nvGrpSpPr>
            <p:grpSpPr>
              <a:xfrm>
                <a:off x="5529447" y="321062"/>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54" name="椭圆 53"/>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椭圆 54"/>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椭圆 55"/>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47" name="组合 46">
              <a:extLst>
                <a:ext uri="{FF2B5EF4-FFF2-40B4-BE49-F238E27FC236}">
                  <a16:creationId xmlns:a16="http://schemas.microsoft.com/office/drawing/2014/main" id="{396328A5-38E0-709C-4970-6E054E31C590}"/>
                </a:ext>
              </a:extLst>
            </p:cNvPr>
            <p:cNvGrpSpPr/>
            <p:nvPr/>
          </p:nvGrpSpPr>
          <p:grpSpPr>
            <a:xfrm>
              <a:off x="8277110" y="4704623"/>
              <a:ext cx="515061" cy="123063"/>
              <a:chOff x="10972799" y="6306457"/>
              <a:chExt cx="813443" cy="194356"/>
            </a:xfrm>
          </p:grpSpPr>
          <p:sp>
            <p:nvSpPr>
              <p:cNvPr id="48" name="任意多边形: 形状 19">
                <a:extLst>
                  <a:ext uri="{FF2B5EF4-FFF2-40B4-BE49-F238E27FC236}">
                    <a16:creationId xmlns:a16="http://schemas.microsoft.com/office/drawing/2014/main" id="{04BC1FFB-F402-48DE-18CA-7183C80F4182}"/>
                  </a:ext>
                </a:extLst>
              </p:cNvPr>
              <p:cNvSpPr/>
              <p:nvPr/>
            </p:nvSpPr>
            <p:spPr>
              <a:xfrm>
                <a:off x="10972799" y="6306457"/>
                <a:ext cx="194356" cy="194356"/>
              </a:xfrm>
              <a:custGeom>
                <a:avLst/>
                <a:gdLst>
                  <a:gd name="connsiteX0" fmla="*/ 122257 w 244514"/>
                  <a:gd name="connsiteY0" fmla="*/ 0 h 244514"/>
                  <a:gd name="connsiteX1" fmla="*/ 244514 w 244514"/>
                  <a:gd name="connsiteY1" fmla="*/ 122257 h 244514"/>
                  <a:gd name="connsiteX2" fmla="*/ 122257 w 244514"/>
                  <a:gd name="connsiteY2" fmla="*/ 244514 h 244514"/>
                  <a:gd name="connsiteX3" fmla="*/ 0 w 244514"/>
                  <a:gd name="connsiteY3" fmla="*/ 122257 h 244514"/>
                  <a:gd name="connsiteX4" fmla="*/ 122257 w 244514"/>
                  <a:gd name="connsiteY4" fmla="*/ 0 h 244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514" h="244514">
                    <a:moveTo>
                      <a:pt x="122257" y="0"/>
                    </a:moveTo>
                    <a:cubicBezTo>
                      <a:pt x="189778" y="0"/>
                      <a:pt x="244514" y="54736"/>
                      <a:pt x="244514" y="122257"/>
                    </a:cubicBezTo>
                    <a:cubicBezTo>
                      <a:pt x="244514" y="189778"/>
                      <a:pt x="189778" y="244514"/>
                      <a:pt x="122257" y="244514"/>
                    </a:cubicBezTo>
                    <a:cubicBezTo>
                      <a:pt x="54736" y="244514"/>
                      <a:pt x="0" y="189778"/>
                      <a:pt x="0" y="122257"/>
                    </a:cubicBezTo>
                    <a:cubicBezTo>
                      <a:pt x="0" y="54736"/>
                      <a:pt x="54736" y="0"/>
                      <a:pt x="122257" y="0"/>
                    </a:cubicBezTo>
                    <a:close/>
                  </a:path>
                </a:pathLst>
              </a:custGeom>
              <a:solidFill>
                <a:srgbClr val="4C404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49" name="椭圆 48">
                <a:extLst>
                  <a:ext uri="{FF2B5EF4-FFF2-40B4-BE49-F238E27FC236}">
                    <a16:creationId xmlns:a16="http://schemas.microsoft.com/office/drawing/2014/main" id="{7AFB0375-004B-B9C6-38C3-82B0F62D8848}"/>
                  </a:ext>
                </a:extLst>
              </p:cNvPr>
              <p:cNvSpPr/>
              <p:nvPr/>
            </p:nvSpPr>
            <p:spPr>
              <a:xfrm>
                <a:off x="11282344"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0" name="椭圆 49">
                <a:extLst>
                  <a:ext uri="{FF2B5EF4-FFF2-40B4-BE49-F238E27FC236}">
                    <a16:creationId xmlns:a16="http://schemas.microsoft.com/office/drawing/2014/main" id="{35FCBF3F-BBE8-2A38-8527-59FD65D2F77F}"/>
                  </a:ext>
                </a:extLst>
              </p:cNvPr>
              <p:cNvSpPr/>
              <p:nvPr/>
            </p:nvSpPr>
            <p:spPr>
              <a:xfrm>
                <a:off x="11591887"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spTree>
    <p:extLst>
      <p:ext uri="{BB962C8B-B14F-4D97-AF65-F5344CB8AC3E}">
        <p14:creationId xmlns:p14="http://schemas.microsoft.com/office/powerpoint/2010/main" val="364178493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dissolve">
                                      <p:cBhvr>
                                        <p:cTn id="16" dur="500"/>
                                        <p:tgtEl>
                                          <p:spTgt spid="7"/>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dissolve">
                                      <p:cBhvr>
                                        <p:cTn id="19" dur="500"/>
                                        <p:tgtEl>
                                          <p:spTgt spid="8"/>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dissolve">
                                      <p:cBhvr>
                                        <p:cTn id="25" dur="500"/>
                                        <p:tgtEl>
                                          <p:spTgt spid="10"/>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dissolve">
                                      <p:cBhvr>
                                        <p:cTn id="28" dur="500"/>
                                        <p:tgtEl>
                                          <p:spTgt spid="11"/>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dissolve">
                                      <p:cBhvr>
                                        <p:cTn id="31" dur="500"/>
                                        <p:tgtEl>
                                          <p:spTgt spid="22"/>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dissolve">
                                      <p:cBhvr>
                                        <p:cTn id="34" dur="500"/>
                                        <p:tgtEl>
                                          <p:spTgt spid="23"/>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dissolve">
                                      <p:cBhvr>
                                        <p:cTn id="37" dur="500"/>
                                        <p:tgtEl>
                                          <p:spTgt spid="24"/>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dissolve">
                                      <p:cBhvr>
                                        <p:cTn id="40" dur="500"/>
                                        <p:tgtEl>
                                          <p:spTgt spid="25"/>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dissolve">
                                      <p:cBhvr>
                                        <p:cTn id="43" dur="500"/>
                                        <p:tgtEl>
                                          <p:spTgt spid="26"/>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dissolve">
                                      <p:cBhvr>
                                        <p:cTn id="46" dur="500"/>
                                        <p:tgtEl>
                                          <p:spTgt spid="27"/>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28"/>
                                        </p:tgtEl>
                                        <p:attrNameLst>
                                          <p:attrName>style.visibility</p:attrName>
                                        </p:attrNameLst>
                                      </p:cBhvr>
                                      <p:to>
                                        <p:strVal val="visible"/>
                                      </p:to>
                                    </p:set>
                                    <p:animEffect transition="in" filter="dissolve">
                                      <p:cBhvr>
                                        <p:cTn id="49" dur="500"/>
                                        <p:tgtEl>
                                          <p:spTgt spid="28"/>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dissolve">
                                      <p:cBhvr>
                                        <p:cTn id="5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p:bldP spid="9" grpId="0"/>
      <p:bldP spid="10" grpId="0"/>
      <p:bldP spid="11" grpId="0"/>
      <p:bldP spid="22" grpId="0"/>
      <p:bldP spid="23" grpId="0"/>
      <p:bldP spid="24" grpId="0"/>
      <p:bldP spid="25" grpId="0"/>
      <p:bldP spid="26" grpId="0"/>
      <p:bldP spid="27" grpId="0"/>
      <p:bldP spid="28" grpId="0"/>
      <p:bldP spid="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自定义形状&#10;">
            <a:extLst>
              <a:ext uri="{FF2B5EF4-FFF2-40B4-BE49-F238E27FC236}">
                <a16:creationId xmlns:a16="http://schemas.microsoft.com/office/drawing/2014/main" id="{DD1B73CD-DE9F-8841-A5DC-3081CFDE755D}"/>
              </a:ext>
            </a:extLst>
          </p:cNvPr>
          <p:cNvSpPr/>
          <p:nvPr/>
        </p:nvSpPr>
        <p:spPr>
          <a:xfrm>
            <a:off x="6155319" y="1810249"/>
            <a:ext cx="1693156" cy="151395"/>
          </a:xfrm>
          <a:prstGeom prst="roundRect">
            <a:avLst/>
          </a:prstGeom>
          <a:noFill/>
          <a:ln w="9525" cap="flat">
            <a:solidFill>
              <a:schemeClr val="tx1">
                <a:lumMod val="50000"/>
                <a:lumOff val="50000"/>
              </a:schemeClr>
            </a:solidFill>
            <a:prstDash val="solid"/>
            <a:miter/>
          </a:ln>
        </p:spPr>
        <p:txBody>
          <a:bodyPr rtlCol="0" anchor="ctr"/>
          <a:lstStyle/>
          <a:p>
            <a:pPr algn="l"/>
            <a:endParaRPr lang="ko-KR" altLang="en-US" sz="1013" dirty="0">
              <a:solidFill>
                <a:schemeClr val="tx1">
                  <a:lumMod val="65000"/>
                  <a:lumOff val="35000"/>
                </a:schemeClr>
              </a:solidFill>
              <a:latin typeface="思源宋体 CN" panose="02020400000000000000" pitchFamily="18" charset="-122"/>
              <a:sym typeface="思源宋体 CN" panose="02020400000000000000" pitchFamily="18" charset="-122"/>
            </a:endParaRPr>
          </a:p>
        </p:txBody>
      </p:sp>
      <p:sp>
        <p:nvSpPr>
          <p:cNvPr id="23" name="自定义形状&#10;">
            <a:extLst>
              <a:ext uri="{FF2B5EF4-FFF2-40B4-BE49-F238E27FC236}">
                <a16:creationId xmlns:a16="http://schemas.microsoft.com/office/drawing/2014/main" id="{C652037F-0D94-A847-BAAF-A528BAACE7FC}"/>
              </a:ext>
            </a:extLst>
          </p:cNvPr>
          <p:cNvSpPr/>
          <p:nvPr/>
        </p:nvSpPr>
        <p:spPr>
          <a:xfrm>
            <a:off x="6155319" y="1810248"/>
            <a:ext cx="1183774" cy="151395"/>
          </a:xfrm>
          <a:prstGeom prst="roundRect">
            <a:avLst/>
          </a:prstGeom>
          <a:gradFill>
            <a:gsLst>
              <a:gs pos="0">
                <a:schemeClr val="accent5">
                  <a:lumMod val="60000"/>
                  <a:lumOff val="40000"/>
                </a:schemeClr>
              </a:gs>
              <a:gs pos="81000">
                <a:schemeClr val="accent5">
                  <a:lumMod val="75000"/>
                </a:schemeClr>
              </a:gs>
            </a:gsLst>
            <a:lin ang="2700000" scaled="1"/>
          </a:gradFill>
          <a:ln w="9525" cap="flat">
            <a:noFill/>
            <a:prstDash val="solid"/>
            <a:miter/>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ko-KR" altLang="en-US" sz="1013" dirty="0">
              <a:solidFill>
                <a:schemeClr val="tx1">
                  <a:lumMod val="65000"/>
                  <a:lumOff val="35000"/>
                </a:schemeClr>
              </a:solidFill>
              <a:latin typeface="思源宋体 CN" panose="02020400000000000000" pitchFamily="18" charset="-122"/>
              <a:sym typeface="思源宋体 CN" panose="02020400000000000000" pitchFamily="18" charset="-122"/>
            </a:endParaRPr>
          </a:p>
        </p:txBody>
      </p:sp>
      <p:sp>
        <p:nvSpPr>
          <p:cNvPr id="24" name="自定义形状&#10;">
            <a:extLst>
              <a:ext uri="{FF2B5EF4-FFF2-40B4-BE49-F238E27FC236}">
                <a16:creationId xmlns:a16="http://schemas.microsoft.com/office/drawing/2014/main" id="{64167F84-A4FB-2F44-A946-D219157B888B}"/>
              </a:ext>
            </a:extLst>
          </p:cNvPr>
          <p:cNvSpPr/>
          <p:nvPr/>
        </p:nvSpPr>
        <p:spPr>
          <a:xfrm>
            <a:off x="6091025" y="1525378"/>
            <a:ext cx="1757450" cy="253916"/>
          </a:xfrm>
          <a:prstGeom prst="rect">
            <a:avLst/>
          </a:prstGeom>
          <a:noFill/>
        </p:spPr>
        <p:txBody>
          <a:bodyPr wrap="square" rtlCol="0">
            <a:spAutoFit/>
          </a:bodyPr>
          <a:lstStyle/>
          <a:p>
            <a:r>
              <a:rPr lang="ko-KR" altLang="en-US" sz="1050" dirty="0">
                <a:solidFill>
                  <a:schemeClr val="tx1">
                    <a:lumMod val="85000"/>
                    <a:lumOff val="15000"/>
                  </a:schemeClr>
                </a:solidFill>
                <a:latin typeface="思源宋体 CN" panose="02020400000000000000" pitchFamily="18" charset="-122"/>
                <a:sym typeface="思源宋体 CN" panose="02020400000000000000" pitchFamily="18" charset="-122"/>
              </a:rPr>
              <a:t>输入信息一</a:t>
            </a:r>
            <a:endParaRPr lang="en-US" altLang="ko-KR" sz="105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5" name="自定义形状&#10;">
            <a:extLst>
              <a:ext uri="{FF2B5EF4-FFF2-40B4-BE49-F238E27FC236}">
                <a16:creationId xmlns:a16="http://schemas.microsoft.com/office/drawing/2014/main" id="{A30317F7-7A9C-1744-95B6-85CAD262338F}"/>
              </a:ext>
            </a:extLst>
          </p:cNvPr>
          <p:cNvSpPr/>
          <p:nvPr/>
        </p:nvSpPr>
        <p:spPr>
          <a:xfrm>
            <a:off x="6155319" y="2522990"/>
            <a:ext cx="1693156" cy="151395"/>
          </a:xfrm>
          <a:prstGeom prst="roundRect">
            <a:avLst/>
          </a:prstGeom>
          <a:noFill/>
          <a:ln w="9525" cap="flat">
            <a:solidFill>
              <a:schemeClr val="tx1">
                <a:lumMod val="50000"/>
                <a:lumOff val="50000"/>
              </a:schemeClr>
            </a:solidFill>
            <a:prstDash val="solid"/>
            <a:miter/>
          </a:ln>
        </p:spPr>
        <p:txBody>
          <a:bodyPr rtlCol="0" anchor="ctr"/>
          <a:lstStyle/>
          <a:p>
            <a:pPr algn="l"/>
            <a:endParaRPr lang="ko-KR" altLang="en-US" sz="1013" dirty="0">
              <a:solidFill>
                <a:schemeClr val="tx1">
                  <a:lumMod val="65000"/>
                  <a:lumOff val="35000"/>
                </a:schemeClr>
              </a:solidFill>
              <a:latin typeface="思源宋体 CN" panose="02020400000000000000" pitchFamily="18" charset="-122"/>
              <a:sym typeface="思源宋体 CN" panose="02020400000000000000" pitchFamily="18" charset="-122"/>
            </a:endParaRPr>
          </a:p>
        </p:txBody>
      </p:sp>
      <p:sp>
        <p:nvSpPr>
          <p:cNvPr id="26" name="自定义形状&#10;">
            <a:extLst>
              <a:ext uri="{FF2B5EF4-FFF2-40B4-BE49-F238E27FC236}">
                <a16:creationId xmlns:a16="http://schemas.microsoft.com/office/drawing/2014/main" id="{B1FF4245-EA34-BF4E-825C-767D93289EF1}"/>
              </a:ext>
            </a:extLst>
          </p:cNvPr>
          <p:cNvSpPr/>
          <p:nvPr/>
        </p:nvSpPr>
        <p:spPr>
          <a:xfrm>
            <a:off x="6155319" y="2521873"/>
            <a:ext cx="734123" cy="151395"/>
          </a:xfrm>
          <a:prstGeom prst="roundRect">
            <a:avLst/>
          </a:prstGeom>
          <a:gradFill>
            <a:gsLst>
              <a:gs pos="0">
                <a:schemeClr val="accent5">
                  <a:lumMod val="60000"/>
                  <a:lumOff val="40000"/>
                </a:schemeClr>
              </a:gs>
              <a:gs pos="81000">
                <a:schemeClr val="accent5">
                  <a:lumMod val="75000"/>
                </a:schemeClr>
              </a:gs>
            </a:gsLst>
            <a:lin ang="2700000" scaled="1"/>
          </a:gradFill>
          <a:ln w="9525" cap="flat">
            <a:noFill/>
            <a:prstDash val="solid"/>
            <a:miter/>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ko-KR" altLang="en-US" sz="1013" dirty="0">
              <a:solidFill>
                <a:schemeClr val="tx1">
                  <a:lumMod val="65000"/>
                  <a:lumOff val="35000"/>
                </a:schemeClr>
              </a:solidFill>
              <a:latin typeface="思源宋体 CN" panose="02020400000000000000" pitchFamily="18" charset="-122"/>
              <a:sym typeface="思源宋体 CN" panose="02020400000000000000" pitchFamily="18" charset="-122"/>
            </a:endParaRPr>
          </a:p>
        </p:txBody>
      </p:sp>
      <p:sp>
        <p:nvSpPr>
          <p:cNvPr id="27" name="自定义形状&#10;">
            <a:extLst>
              <a:ext uri="{FF2B5EF4-FFF2-40B4-BE49-F238E27FC236}">
                <a16:creationId xmlns:a16="http://schemas.microsoft.com/office/drawing/2014/main" id="{BA93A2A3-B72A-C046-8EB5-71184725CF06}"/>
              </a:ext>
            </a:extLst>
          </p:cNvPr>
          <p:cNvSpPr/>
          <p:nvPr/>
        </p:nvSpPr>
        <p:spPr>
          <a:xfrm>
            <a:off x="6091025" y="2237003"/>
            <a:ext cx="1757450" cy="253916"/>
          </a:xfrm>
          <a:prstGeom prst="rect">
            <a:avLst/>
          </a:prstGeom>
          <a:noFill/>
        </p:spPr>
        <p:txBody>
          <a:bodyPr wrap="square" rtlCol="0">
            <a:spAutoFit/>
          </a:bodyPr>
          <a:lstStyle/>
          <a:p>
            <a:r>
              <a:rPr lang="ko-KR" altLang="en-US" sz="1050" dirty="0">
                <a:solidFill>
                  <a:schemeClr val="tx1">
                    <a:lumMod val="85000"/>
                    <a:lumOff val="15000"/>
                  </a:schemeClr>
                </a:solidFill>
                <a:latin typeface="思源宋体 CN" panose="02020400000000000000" pitchFamily="18" charset="-122"/>
                <a:sym typeface="思源宋体 CN" panose="02020400000000000000" pitchFamily="18" charset="-122"/>
              </a:rPr>
              <a:t>输入信息二</a:t>
            </a:r>
            <a:endParaRPr lang="en-US" altLang="ko-KR" sz="105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8" name="自定义形状&#10;">
            <a:extLst>
              <a:ext uri="{FF2B5EF4-FFF2-40B4-BE49-F238E27FC236}">
                <a16:creationId xmlns:a16="http://schemas.microsoft.com/office/drawing/2014/main" id="{10B082EC-9F62-AC41-A831-C2E8BC38ABCE}"/>
              </a:ext>
            </a:extLst>
          </p:cNvPr>
          <p:cNvSpPr/>
          <p:nvPr/>
        </p:nvSpPr>
        <p:spPr>
          <a:xfrm>
            <a:off x="6155319" y="3234614"/>
            <a:ext cx="1693156" cy="151395"/>
          </a:xfrm>
          <a:prstGeom prst="roundRect">
            <a:avLst/>
          </a:prstGeom>
          <a:noFill/>
          <a:ln w="9525" cap="flat">
            <a:solidFill>
              <a:schemeClr val="tx1">
                <a:lumMod val="50000"/>
                <a:lumOff val="50000"/>
              </a:schemeClr>
            </a:solidFill>
            <a:prstDash val="solid"/>
            <a:miter/>
          </a:ln>
        </p:spPr>
        <p:txBody>
          <a:bodyPr rtlCol="0" anchor="ctr"/>
          <a:lstStyle/>
          <a:p>
            <a:pPr algn="l"/>
            <a:endParaRPr lang="ko-KR" altLang="en-US" sz="1013" dirty="0">
              <a:solidFill>
                <a:schemeClr val="tx1">
                  <a:lumMod val="65000"/>
                  <a:lumOff val="35000"/>
                </a:schemeClr>
              </a:solidFill>
              <a:latin typeface="思源宋体 CN" panose="02020400000000000000" pitchFamily="18" charset="-122"/>
              <a:sym typeface="思源宋体 CN" panose="02020400000000000000" pitchFamily="18" charset="-122"/>
            </a:endParaRPr>
          </a:p>
        </p:txBody>
      </p:sp>
      <p:sp>
        <p:nvSpPr>
          <p:cNvPr id="29" name="自定义形状&#10;">
            <a:extLst>
              <a:ext uri="{FF2B5EF4-FFF2-40B4-BE49-F238E27FC236}">
                <a16:creationId xmlns:a16="http://schemas.microsoft.com/office/drawing/2014/main" id="{4C2E64B6-DEB0-314A-9EA9-67C4FA069CB8}"/>
              </a:ext>
            </a:extLst>
          </p:cNvPr>
          <p:cNvSpPr/>
          <p:nvPr/>
        </p:nvSpPr>
        <p:spPr>
          <a:xfrm>
            <a:off x="6155318" y="3234614"/>
            <a:ext cx="1485899" cy="151395"/>
          </a:xfrm>
          <a:prstGeom prst="roundRect">
            <a:avLst/>
          </a:prstGeom>
          <a:gradFill>
            <a:gsLst>
              <a:gs pos="0">
                <a:schemeClr val="accent5">
                  <a:lumMod val="60000"/>
                  <a:lumOff val="40000"/>
                </a:schemeClr>
              </a:gs>
              <a:gs pos="81000">
                <a:schemeClr val="accent5">
                  <a:lumMod val="75000"/>
                </a:schemeClr>
              </a:gs>
            </a:gsLst>
            <a:lin ang="2700000" scaled="1"/>
          </a:gradFill>
          <a:ln w="9525" cap="flat">
            <a:noFill/>
            <a:prstDash val="solid"/>
            <a:miter/>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ko-KR" altLang="en-US" sz="1013" dirty="0">
              <a:solidFill>
                <a:schemeClr val="tx1">
                  <a:lumMod val="65000"/>
                  <a:lumOff val="35000"/>
                </a:schemeClr>
              </a:solidFill>
              <a:latin typeface="思源宋体 CN" panose="02020400000000000000" pitchFamily="18" charset="-122"/>
              <a:sym typeface="思源宋体 CN" panose="02020400000000000000" pitchFamily="18" charset="-122"/>
            </a:endParaRPr>
          </a:p>
        </p:txBody>
      </p:sp>
      <p:sp>
        <p:nvSpPr>
          <p:cNvPr id="30" name="自定义形状&#10;">
            <a:extLst>
              <a:ext uri="{FF2B5EF4-FFF2-40B4-BE49-F238E27FC236}">
                <a16:creationId xmlns:a16="http://schemas.microsoft.com/office/drawing/2014/main" id="{27B55127-45D6-C04D-B77B-1CB941546B7D}"/>
              </a:ext>
            </a:extLst>
          </p:cNvPr>
          <p:cNvSpPr/>
          <p:nvPr/>
        </p:nvSpPr>
        <p:spPr>
          <a:xfrm>
            <a:off x="6091025" y="2949744"/>
            <a:ext cx="1757450" cy="253916"/>
          </a:xfrm>
          <a:prstGeom prst="rect">
            <a:avLst/>
          </a:prstGeom>
          <a:noFill/>
        </p:spPr>
        <p:txBody>
          <a:bodyPr wrap="square" rtlCol="0">
            <a:spAutoFit/>
          </a:bodyPr>
          <a:lstStyle/>
          <a:p>
            <a:r>
              <a:rPr lang="ko-KR" altLang="en-US" sz="1050" dirty="0">
                <a:solidFill>
                  <a:schemeClr val="tx1">
                    <a:lumMod val="85000"/>
                    <a:lumOff val="15000"/>
                  </a:schemeClr>
                </a:solidFill>
                <a:latin typeface="思源宋体 CN" panose="02020400000000000000" pitchFamily="18" charset="-122"/>
                <a:sym typeface="思源宋体 CN" panose="02020400000000000000" pitchFamily="18" charset="-122"/>
              </a:rPr>
              <a:t>输入信息三</a:t>
            </a:r>
            <a:endParaRPr lang="en-US" altLang="ko-KR" sz="1050"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1" name="TextBox 34">
            <a:extLst>
              <a:ext uri="{FF2B5EF4-FFF2-40B4-BE49-F238E27FC236}">
                <a16:creationId xmlns:a16="http://schemas.microsoft.com/office/drawing/2014/main" id="{E705C86F-7554-3743-93ED-55F67445378C}"/>
              </a:ext>
            </a:extLst>
          </p:cNvPr>
          <p:cNvSpPr txBox="1"/>
          <p:nvPr/>
        </p:nvSpPr>
        <p:spPr>
          <a:xfrm>
            <a:off x="6123171" y="3513452"/>
            <a:ext cx="1757450" cy="549381"/>
          </a:xfrm>
          <a:prstGeom prst="rect">
            <a:avLst/>
          </a:prstGeom>
          <a:noFill/>
        </p:spPr>
        <p:txBody>
          <a:bodyPr wrap="square" rtlCol="0">
            <a:spAutoFit/>
          </a:bodyPr>
          <a:lstStyle>
            <a:defPPr>
              <a:defRPr lang="ko-KR"/>
            </a:defPPr>
            <a:lvl1pPr>
              <a:defRPr sz="1100">
                <a:solidFill>
                  <a:schemeClr val="tx1">
                    <a:lumMod val="75000"/>
                    <a:lumOff val="25000"/>
                  </a:schemeClr>
                </a:solidFill>
              </a:defRPr>
            </a:lvl1pPr>
          </a:lstStyle>
          <a:p>
            <a:pPr>
              <a:lnSpc>
                <a:spcPct val="120000"/>
              </a:lnSpc>
            </a:pPr>
            <a:r>
              <a:rPr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单击此处添加内容，内容要与标题相符，可以直接复制粘贴，要选择有用的关键词录入。</a:t>
            </a:r>
          </a:p>
        </p:txBody>
      </p:sp>
      <p:sp>
        <p:nvSpPr>
          <p:cNvPr id="32" name="圆角矩形 31">
            <a:extLst>
              <a:ext uri="{FF2B5EF4-FFF2-40B4-BE49-F238E27FC236}">
                <a16:creationId xmlns:a16="http://schemas.microsoft.com/office/drawing/2014/main" id="{C0C513BE-6353-0A4E-AE5A-E45C9AFDCD7B}"/>
              </a:ext>
            </a:extLst>
          </p:cNvPr>
          <p:cNvSpPr/>
          <p:nvPr/>
        </p:nvSpPr>
        <p:spPr>
          <a:xfrm>
            <a:off x="4014498" y="1658534"/>
            <a:ext cx="1752601" cy="2221314"/>
          </a:xfrm>
          <a:prstGeom prst="roundRect">
            <a:avLst>
              <a:gd name="adj" fmla="val 5011"/>
            </a:avLst>
          </a:prstGeom>
          <a:blipFill dpi="0" rotWithShape="1">
            <a:blip r:embed="rId3"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3" name="文本框 32">
            <a:extLst>
              <a:ext uri="{FF2B5EF4-FFF2-40B4-BE49-F238E27FC236}">
                <a16:creationId xmlns:a16="http://schemas.microsoft.com/office/drawing/2014/main" id="{7B38C7E9-4897-FD4E-B972-240EE4A6AC1C}"/>
              </a:ext>
            </a:extLst>
          </p:cNvPr>
          <p:cNvSpPr txBox="1"/>
          <p:nvPr/>
        </p:nvSpPr>
        <p:spPr>
          <a:xfrm>
            <a:off x="869529" y="1624463"/>
            <a:ext cx="2308068" cy="415498"/>
          </a:xfrm>
          <a:prstGeom prst="rect">
            <a:avLst/>
          </a:prstGeom>
          <a:noFill/>
        </p:spPr>
        <p:txBody>
          <a:bodyPr wrap="none" rtlCol="0">
            <a:spAutoFit/>
          </a:bodyPr>
          <a:lstStyle/>
          <a:p>
            <a:r>
              <a:rPr kumimoji="1" lang="en-US" altLang="zh-CN" sz="21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BUSINESS</a:t>
            </a:r>
            <a:r>
              <a:rPr kumimoji="1" lang="zh-CN" altLang="en-US" sz="21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21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DATA</a:t>
            </a:r>
            <a:endParaRPr kumimoji="1" lang="zh-CN" altLang="en-US" sz="21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4" name="文本框 33">
            <a:extLst>
              <a:ext uri="{FF2B5EF4-FFF2-40B4-BE49-F238E27FC236}">
                <a16:creationId xmlns:a16="http://schemas.microsoft.com/office/drawing/2014/main" id="{00274316-12DD-9046-84B2-3C7C71E2204F}"/>
              </a:ext>
            </a:extLst>
          </p:cNvPr>
          <p:cNvSpPr txBox="1"/>
          <p:nvPr/>
        </p:nvSpPr>
        <p:spPr>
          <a:xfrm>
            <a:off x="879468" y="1357404"/>
            <a:ext cx="1194558" cy="248209"/>
          </a:xfrm>
          <a:prstGeom prst="rect">
            <a:avLst/>
          </a:prstGeom>
          <a:noFill/>
        </p:spPr>
        <p:txBody>
          <a:bodyPr wrap="none" rtlCol="0">
            <a:spAutoFit/>
          </a:bodyPr>
          <a:lstStyle/>
          <a:p>
            <a:r>
              <a:rPr kumimoji="1" lang="en-US" altLang="zh-CN" sz="1013"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PPT</a:t>
            </a:r>
            <a:r>
              <a:rPr kumimoji="1" lang="zh-CN" altLang="en-US" sz="1013"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1013"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TEMPLATE</a:t>
            </a:r>
            <a:endParaRPr kumimoji="1" lang="zh-CN" altLang="en-US" sz="1013"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5" name="文本框 34">
            <a:extLst>
              <a:ext uri="{FF2B5EF4-FFF2-40B4-BE49-F238E27FC236}">
                <a16:creationId xmlns:a16="http://schemas.microsoft.com/office/drawing/2014/main" id="{D8DC9C7C-BEDA-E245-8A99-ADB20C8DC5F1}"/>
              </a:ext>
            </a:extLst>
          </p:cNvPr>
          <p:cNvSpPr txBox="1"/>
          <p:nvPr/>
        </p:nvSpPr>
        <p:spPr>
          <a:xfrm>
            <a:off x="869529" y="2298687"/>
            <a:ext cx="2782956" cy="1615827"/>
          </a:xfrm>
          <a:prstGeom prst="rect">
            <a:avLst/>
          </a:prstGeom>
          <a:noFill/>
        </p:spPr>
        <p:txBody>
          <a:bodyPr wrap="square" rtlCol="0">
            <a:spAutoFit/>
          </a:bodyPr>
          <a:lstStyle/>
          <a:p>
            <a:pPr>
              <a:lnSpc>
                <a:spcPct val="15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感谢您使用我们的</a:t>
            </a:r>
            <a:r>
              <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模板，请在此输入您需要的文字内容，感谢您使用我们的</a:t>
            </a:r>
            <a:r>
              <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模板。感谢您使用我们的</a:t>
            </a:r>
            <a:r>
              <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模板，请在此输入您需要的文字内容，感谢您使用我们的</a:t>
            </a:r>
            <a:r>
              <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模板。感谢您使用我们的</a:t>
            </a:r>
            <a:r>
              <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模板，请在此输入您需要的文字内容。</a:t>
            </a:r>
            <a:endPar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a:lnSpc>
                <a:spcPct val="150000"/>
              </a:lnSpc>
            </a:pPr>
            <a:endPar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a:lnSpc>
                <a:spcPct val="15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感谢您使用我们的</a:t>
            </a:r>
            <a:r>
              <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模板。请在此输入您需要的文字内容，感谢您使用我们的</a:t>
            </a:r>
            <a:r>
              <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a:t>
            </a:r>
          </a:p>
        </p:txBody>
      </p:sp>
      <p:cxnSp>
        <p:nvCxnSpPr>
          <p:cNvPr id="36" name="直线连接符 35">
            <a:extLst>
              <a:ext uri="{FF2B5EF4-FFF2-40B4-BE49-F238E27FC236}">
                <a16:creationId xmlns:a16="http://schemas.microsoft.com/office/drawing/2014/main" id="{C6D3F795-1155-B34F-BF34-7F196EF8B77C}"/>
              </a:ext>
            </a:extLst>
          </p:cNvPr>
          <p:cNvCxnSpPr/>
          <p:nvPr/>
        </p:nvCxnSpPr>
        <p:spPr>
          <a:xfrm>
            <a:off x="917568" y="2114461"/>
            <a:ext cx="535884" cy="0"/>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49" name="组合 48"/>
          <p:cNvGrpSpPr/>
          <p:nvPr/>
        </p:nvGrpSpPr>
        <p:grpSpPr>
          <a:xfrm>
            <a:off x="1830871" y="236665"/>
            <a:ext cx="6961300" cy="4591021"/>
            <a:chOff x="1830871" y="236665"/>
            <a:chExt cx="6961300" cy="4591021"/>
          </a:xfrm>
        </p:grpSpPr>
        <p:grpSp>
          <p:nvGrpSpPr>
            <p:cNvPr id="50" name="组合 49"/>
            <p:cNvGrpSpPr/>
            <p:nvPr/>
          </p:nvGrpSpPr>
          <p:grpSpPr>
            <a:xfrm>
              <a:off x="1830871" y="236665"/>
              <a:ext cx="5567774" cy="461665"/>
              <a:chOff x="1713594" y="147014"/>
              <a:chExt cx="5567774" cy="461665"/>
            </a:xfrm>
          </p:grpSpPr>
          <p:sp>
            <p:nvSpPr>
              <p:cNvPr id="55" name="文本框 54">
                <a:extLst>
                  <a:ext uri="{FF2B5EF4-FFF2-40B4-BE49-F238E27FC236}">
                    <a16:creationId xmlns:a16="http://schemas.microsoft.com/office/drawing/2014/main" id="{3EBE0331-A95A-1B47-9146-69401457EC6F}"/>
                  </a:ext>
                </a:extLst>
              </p:cNvPr>
              <p:cNvSpPr txBox="1"/>
              <p:nvPr/>
            </p:nvSpPr>
            <p:spPr>
              <a:xfrm>
                <a:off x="1713594" y="147014"/>
                <a:ext cx="5567774" cy="461665"/>
              </a:xfrm>
              <a:prstGeom prst="rect">
                <a:avLst/>
              </a:prstGeom>
              <a:noFill/>
            </p:spPr>
            <p:txBody>
              <a:bodyPr wrap="square" rtlCol="0">
                <a:spAutoFit/>
              </a:bodyPr>
              <a:lstStyle/>
              <a:p>
                <a:pPr algn="ctr"/>
                <a:r>
                  <a:rPr kumimoji="1" lang="zh-CN" altLang="en-US" sz="240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发现问题不足</a:t>
                </a:r>
                <a:endParaRPr kumimoji="1" lang="zh-CN" altLang="en-US" sz="24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56" name="组合 55"/>
              <p:cNvGrpSpPr/>
              <p:nvPr/>
            </p:nvGrpSpPr>
            <p:grpSpPr>
              <a:xfrm>
                <a:off x="3021012" y="321061"/>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61" name="椭圆 60"/>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椭圆 61"/>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椭圆 62"/>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7" name="组合 56"/>
              <p:cNvGrpSpPr/>
              <p:nvPr/>
            </p:nvGrpSpPr>
            <p:grpSpPr>
              <a:xfrm>
                <a:off x="5529447" y="321062"/>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58" name="椭圆 57"/>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58"/>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51" name="组合 50">
              <a:extLst>
                <a:ext uri="{FF2B5EF4-FFF2-40B4-BE49-F238E27FC236}">
                  <a16:creationId xmlns:a16="http://schemas.microsoft.com/office/drawing/2014/main" id="{396328A5-38E0-709C-4970-6E054E31C590}"/>
                </a:ext>
              </a:extLst>
            </p:cNvPr>
            <p:cNvGrpSpPr/>
            <p:nvPr/>
          </p:nvGrpSpPr>
          <p:grpSpPr>
            <a:xfrm>
              <a:off x="8277110" y="4704623"/>
              <a:ext cx="515061" cy="123063"/>
              <a:chOff x="10972799" y="6306457"/>
              <a:chExt cx="813443" cy="194356"/>
            </a:xfrm>
          </p:grpSpPr>
          <p:sp>
            <p:nvSpPr>
              <p:cNvPr id="52" name="任意多边形: 形状 19">
                <a:extLst>
                  <a:ext uri="{FF2B5EF4-FFF2-40B4-BE49-F238E27FC236}">
                    <a16:creationId xmlns:a16="http://schemas.microsoft.com/office/drawing/2014/main" id="{04BC1FFB-F402-48DE-18CA-7183C80F4182}"/>
                  </a:ext>
                </a:extLst>
              </p:cNvPr>
              <p:cNvSpPr/>
              <p:nvPr/>
            </p:nvSpPr>
            <p:spPr>
              <a:xfrm>
                <a:off x="10972799" y="6306457"/>
                <a:ext cx="194356" cy="194356"/>
              </a:xfrm>
              <a:custGeom>
                <a:avLst/>
                <a:gdLst>
                  <a:gd name="connsiteX0" fmla="*/ 122257 w 244514"/>
                  <a:gd name="connsiteY0" fmla="*/ 0 h 244514"/>
                  <a:gd name="connsiteX1" fmla="*/ 244514 w 244514"/>
                  <a:gd name="connsiteY1" fmla="*/ 122257 h 244514"/>
                  <a:gd name="connsiteX2" fmla="*/ 122257 w 244514"/>
                  <a:gd name="connsiteY2" fmla="*/ 244514 h 244514"/>
                  <a:gd name="connsiteX3" fmla="*/ 0 w 244514"/>
                  <a:gd name="connsiteY3" fmla="*/ 122257 h 244514"/>
                  <a:gd name="connsiteX4" fmla="*/ 122257 w 244514"/>
                  <a:gd name="connsiteY4" fmla="*/ 0 h 244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514" h="244514">
                    <a:moveTo>
                      <a:pt x="122257" y="0"/>
                    </a:moveTo>
                    <a:cubicBezTo>
                      <a:pt x="189778" y="0"/>
                      <a:pt x="244514" y="54736"/>
                      <a:pt x="244514" y="122257"/>
                    </a:cubicBezTo>
                    <a:cubicBezTo>
                      <a:pt x="244514" y="189778"/>
                      <a:pt x="189778" y="244514"/>
                      <a:pt x="122257" y="244514"/>
                    </a:cubicBezTo>
                    <a:cubicBezTo>
                      <a:pt x="54736" y="244514"/>
                      <a:pt x="0" y="189778"/>
                      <a:pt x="0" y="122257"/>
                    </a:cubicBezTo>
                    <a:cubicBezTo>
                      <a:pt x="0" y="54736"/>
                      <a:pt x="54736" y="0"/>
                      <a:pt x="122257" y="0"/>
                    </a:cubicBezTo>
                    <a:close/>
                  </a:path>
                </a:pathLst>
              </a:custGeom>
              <a:solidFill>
                <a:srgbClr val="4C404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3" name="椭圆 52">
                <a:extLst>
                  <a:ext uri="{FF2B5EF4-FFF2-40B4-BE49-F238E27FC236}">
                    <a16:creationId xmlns:a16="http://schemas.microsoft.com/office/drawing/2014/main" id="{7AFB0375-004B-B9C6-38C3-82B0F62D8848}"/>
                  </a:ext>
                </a:extLst>
              </p:cNvPr>
              <p:cNvSpPr/>
              <p:nvPr/>
            </p:nvSpPr>
            <p:spPr>
              <a:xfrm>
                <a:off x="11282344"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4" name="椭圆 53">
                <a:extLst>
                  <a:ext uri="{FF2B5EF4-FFF2-40B4-BE49-F238E27FC236}">
                    <a16:creationId xmlns:a16="http://schemas.microsoft.com/office/drawing/2014/main" id="{35FCBF3F-BBE8-2A38-8527-59FD65D2F77F}"/>
                  </a:ext>
                </a:extLst>
              </p:cNvPr>
              <p:cNvSpPr/>
              <p:nvPr/>
            </p:nvSpPr>
            <p:spPr>
              <a:xfrm>
                <a:off x="11591887"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spTree>
    <p:extLst>
      <p:ext uri="{BB962C8B-B14F-4D97-AF65-F5344CB8AC3E}">
        <p14:creationId xmlns:p14="http://schemas.microsoft.com/office/powerpoint/2010/main" val="401704525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checkerboard(across)">
                                      <p:cBhvr>
                                        <p:cTn id="7" dur="500"/>
                                        <p:tgtEl>
                                          <p:spTgt spid="2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checkerboard(across)">
                                      <p:cBhvr>
                                        <p:cTn id="10" dur="500"/>
                                        <p:tgtEl>
                                          <p:spTgt spid="23"/>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checkerboard(across)">
                                      <p:cBhvr>
                                        <p:cTn id="13" dur="500"/>
                                        <p:tgtEl>
                                          <p:spTgt spid="24"/>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checkerboard(across)">
                                      <p:cBhvr>
                                        <p:cTn id="16" dur="500"/>
                                        <p:tgtEl>
                                          <p:spTgt spid="25"/>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checkerboard(across)">
                                      <p:cBhvr>
                                        <p:cTn id="19" dur="500"/>
                                        <p:tgtEl>
                                          <p:spTgt spid="26"/>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checkerboard(across)">
                                      <p:cBhvr>
                                        <p:cTn id="22" dur="500"/>
                                        <p:tgtEl>
                                          <p:spTgt spid="27"/>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checkerboard(across)">
                                      <p:cBhvr>
                                        <p:cTn id="25" dur="500"/>
                                        <p:tgtEl>
                                          <p:spTgt spid="28"/>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checkerboard(across)">
                                      <p:cBhvr>
                                        <p:cTn id="28" dur="500"/>
                                        <p:tgtEl>
                                          <p:spTgt spid="29"/>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checkerboard(across)">
                                      <p:cBhvr>
                                        <p:cTn id="31" dur="500"/>
                                        <p:tgtEl>
                                          <p:spTgt spid="30"/>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checkerboard(across)">
                                      <p:cBhvr>
                                        <p:cTn id="34" dur="500"/>
                                        <p:tgtEl>
                                          <p:spTgt spid="31"/>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checkerboard(across)">
                                      <p:cBhvr>
                                        <p:cTn id="37" dur="500"/>
                                        <p:tgtEl>
                                          <p:spTgt spid="32"/>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dissolve">
                                      <p:cBhvr>
                                        <p:cTn id="40" dur="500"/>
                                        <p:tgtEl>
                                          <p:spTgt spid="33"/>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dissolve">
                                      <p:cBhvr>
                                        <p:cTn id="43" dur="500"/>
                                        <p:tgtEl>
                                          <p:spTgt spid="34"/>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dissolve">
                                      <p:cBhvr>
                                        <p:cTn id="46" dur="500"/>
                                        <p:tgtEl>
                                          <p:spTgt spid="35"/>
                                        </p:tgtEl>
                                      </p:cBhvr>
                                    </p:animEffect>
                                  </p:childTnLst>
                                </p:cTn>
                              </p:par>
                              <p:par>
                                <p:cTn id="47" presetID="9" presetClass="entr" presetSubtype="0" fill="hold" nodeType="withEffect">
                                  <p:stCondLst>
                                    <p:cond delay="0"/>
                                  </p:stCondLst>
                                  <p:childTnLst>
                                    <p:set>
                                      <p:cBhvr>
                                        <p:cTn id="48" dur="1" fill="hold">
                                          <p:stCondLst>
                                            <p:cond delay="0"/>
                                          </p:stCondLst>
                                        </p:cTn>
                                        <p:tgtEl>
                                          <p:spTgt spid="36"/>
                                        </p:tgtEl>
                                        <p:attrNameLst>
                                          <p:attrName>style.visibility</p:attrName>
                                        </p:attrNameLst>
                                      </p:cBhvr>
                                      <p:to>
                                        <p:strVal val="visible"/>
                                      </p:to>
                                    </p:set>
                                    <p:animEffect transition="in" filter="dissolve">
                                      <p:cBhvr>
                                        <p:cTn id="4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p:bldP spid="25" grpId="0" animBg="1"/>
      <p:bldP spid="26" grpId="0" animBg="1"/>
      <p:bldP spid="27" grpId="0"/>
      <p:bldP spid="28" grpId="0" animBg="1"/>
      <p:bldP spid="29" grpId="0" animBg="1"/>
      <p:bldP spid="30" grpId="0"/>
      <p:bldP spid="31" grpId="0"/>
      <p:bldP spid="32" grpId="0" animBg="1"/>
      <p:bldP spid="33" grpId="0"/>
      <p:bldP spid="34" grpId="0"/>
      <p:bldP spid="3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rot="10800000">
            <a:off x="0" y="220750"/>
            <a:ext cx="9614799" cy="4930143"/>
            <a:chOff x="-470799" y="-769623"/>
            <a:chExt cx="9614799" cy="4930143"/>
          </a:xfrm>
        </p:grpSpPr>
        <p:sp>
          <p:nvSpPr>
            <p:cNvPr id="6" name="矩形 5">
              <a:extLst>
                <a:ext uri="{FF2B5EF4-FFF2-40B4-BE49-F238E27FC236}">
                  <a16:creationId xmlns:a16="http://schemas.microsoft.com/office/drawing/2014/main" id="{628B659E-54C1-67A1-3FE7-42FC54A36869}"/>
                </a:ext>
              </a:extLst>
            </p:cNvPr>
            <p:cNvSpPr/>
            <p:nvPr/>
          </p:nvSpPr>
          <p:spPr>
            <a:xfrm>
              <a:off x="0" y="0"/>
              <a:ext cx="9144000" cy="3543300"/>
            </a:xfrm>
            <a:prstGeom prst="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7" name="直角三角形 6">
              <a:extLst>
                <a:ext uri="{FF2B5EF4-FFF2-40B4-BE49-F238E27FC236}">
                  <a16:creationId xmlns:a16="http://schemas.microsoft.com/office/drawing/2014/main" id="{DAE98B8A-947A-105F-301D-B0A7D4F4F01F}"/>
                </a:ext>
              </a:extLst>
            </p:cNvPr>
            <p:cNvSpPr/>
            <p:nvPr/>
          </p:nvSpPr>
          <p:spPr>
            <a:xfrm rot="5400000">
              <a:off x="0" y="-762230"/>
              <a:ext cx="2194790" cy="2194790"/>
            </a:xfrm>
            <a:prstGeom prst="rtTriangle">
              <a:avLst/>
            </a:prstGeom>
            <a:gradFill>
              <a:gsLst>
                <a:gs pos="0">
                  <a:schemeClr val="accent5">
                    <a:lumMod val="50000"/>
                  </a:schemeClr>
                </a:gs>
                <a:gs pos="81000">
                  <a:schemeClr val="accent5">
                    <a:lumMod val="75000"/>
                  </a:schemeClr>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8" name="菱形 7">
              <a:extLst>
                <a:ext uri="{FF2B5EF4-FFF2-40B4-BE49-F238E27FC236}">
                  <a16:creationId xmlns:a16="http://schemas.microsoft.com/office/drawing/2014/main" id="{E7943EE0-3648-1421-C736-B6E94B514691}"/>
                </a:ext>
              </a:extLst>
            </p:cNvPr>
            <p:cNvSpPr/>
            <p:nvPr/>
          </p:nvSpPr>
          <p:spPr>
            <a:xfrm>
              <a:off x="-470799" y="-274314"/>
              <a:ext cx="4434834" cy="4434834"/>
            </a:xfrm>
            <a:prstGeom prst="diamond">
              <a:avLst/>
            </a:prstGeom>
            <a:blipFill dpi="0" rotWithShape="0">
              <a:blip r:embed="rId3" cstate="screen">
                <a:extLst>
                  <a:ext uri="{28A0092B-C50C-407E-A947-70E740481C1C}">
                    <a14:useLocalDpi xmlns:a14="http://schemas.microsoft.com/office/drawing/2010/main"/>
                  </a:ext>
                </a:extLst>
              </a:blip>
              <a:srcRect/>
              <a:stretch>
                <a:fillRect/>
              </a:stretch>
            </a:blipFill>
            <a:ln w="762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11" name="任意形状 10">
              <a:extLst>
                <a:ext uri="{FF2B5EF4-FFF2-40B4-BE49-F238E27FC236}">
                  <a16:creationId xmlns:a16="http://schemas.microsoft.com/office/drawing/2014/main" id="{7C26AA34-48D2-AA6E-D124-2B843BE27E26}"/>
                </a:ext>
              </a:extLst>
            </p:cNvPr>
            <p:cNvSpPr/>
            <p:nvPr/>
          </p:nvSpPr>
          <p:spPr>
            <a:xfrm>
              <a:off x="2689860" y="3143848"/>
              <a:ext cx="6454140" cy="562013"/>
            </a:xfrm>
            <a:custGeom>
              <a:avLst/>
              <a:gdLst>
                <a:gd name="connsiteX0" fmla="*/ 751830 w 8605520"/>
                <a:gd name="connsiteY0" fmla="*/ 0 h 749350"/>
                <a:gd name="connsiteX1" fmla="*/ 8605520 w 8605520"/>
                <a:gd name="connsiteY1" fmla="*/ 0 h 749350"/>
                <a:gd name="connsiteX2" fmla="*/ 8605520 w 8605520"/>
                <a:gd name="connsiteY2" fmla="*/ 749350 h 749350"/>
                <a:gd name="connsiteX3" fmla="*/ 0 w 8605520"/>
                <a:gd name="connsiteY3" fmla="*/ 749350 h 749350"/>
              </a:gdLst>
              <a:ahLst/>
              <a:cxnLst>
                <a:cxn ang="0">
                  <a:pos x="connsiteX0" y="connsiteY0"/>
                </a:cxn>
                <a:cxn ang="0">
                  <a:pos x="connsiteX1" y="connsiteY1"/>
                </a:cxn>
                <a:cxn ang="0">
                  <a:pos x="connsiteX2" y="connsiteY2"/>
                </a:cxn>
                <a:cxn ang="0">
                  <a:pos x="connsiteX3" y="connsiteY3"/>
                </a:cxn>
              </a:cxnLst>
              <a:rect l="l" t="t" r="r" b="b"/>
              <a:pathLst>
                <a:path w="8605520" h="749350">
                  <a:moveTo>
                    <a:pt x="751830" y="0"/>
                  </a:moveTo>
                  <a:lnTo>
                    <a:pt x="8605520" y="0"/>
                  </a:lnTo>
                  <a:lnTo>
                    <a:pt x="8605520" y="749350"/>
                  </a:lnTo>
                  <a:lnTo>
                    <a:pt x="0" y="749350"/>
                  </a:lnTo>
                  <a:close/>
                </a:path>
              </a:pathLst>
            </a:custGeom>
            <a:gradFill>
              <a:gsLst>
                <a:gs pos="20000">
                  <a:srgbClr val="FFC000"/>
                </a:gs>
                <a:gs pos="100000">
                  <a:schemeClr val="accent4">
                    <a:lumMod val="40000"/>
                    <a:lumOff val="60000"/>
                  </a:schemeClr>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013"/>
            </a:p>
          </p:txBody>
        </p:sp>
        <p:sp>
          <p:nvSpPr>
            <p:cNvPr id="12" name="三角形 11">
              <a:extLst>
                <a:ext uri="{FF2B5EF4-FFF2-40B4-BE49-F238E27FC236}">
                  <a16:creationId xmlns:a16="http://schemas.microsoft.com/office/drawing/2014/main" id="{61ACA1D2-935E-55BF-9B87-48E3701CA2C9}"/>
                </a:ext>
              </a:extLst>
            </p:cNvPr>
            <p:cNvSpPr/>
            <p:nvPr/>
          </p:nvSpPr>
          <p:spPr>
            <a:xfrm rot="10800000">
              <a:off x="2522219" y="3543300"/>
              <a:ext cx="334365" cy="162561"/>
            </a:xfrm>
            <a:prstGeom prs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19" name="任意形状 18">
              <a:extLst>
                <a:ext uri="{FF2B5EF4-FFF2-40B4-BE49-F238E27FC236}">
                  <a16:creationId xmlns:a16="http://schemas.microsoft.com/office/drawing/2014/main" id="{A32EF69F-D5A3-7514-448E-F53CBA33AC91}"/>
                </a:ext>
              </a:extLst>
            </p:cNvPr>
            <p:cNvSpPr/>
            <p:nvPr/>
          </p:nvSpPr>
          <p:spPr>
            <a:xfrm rot="5400000">
              <a:off x="1662819" y="40148"/>
              <a:ext cx="2387529" cy="767987"/>
            </a:xfrm>
            <a:custGeom>
              <a:avLst/>
              <a:gdLst>
                <a:gd name="connsiteX0" fmla="*/ 0 w 2157211"/>
                <a:gd name="connsiteY0" fmla="*/ 1003662 h 1003662"/>
                <a:gd name="connsiteX1" fmla="*/ 0 w 2157211"/>
                <a:gd name="connsiteY1" fmla="*/ 0 h 1003662"/>
                <a:gd name="connsiteX2" fmla="*/ 2157211 w 2157211"/>
                <a:gd name="connsiteY2" fmla="*/ 0 h 1003662"/>
                <a:gd name="connsiteX3" fmla="*/ 1132542 w 2157211"/>
                <a:gd name="connsiteY3" fmla="*/ 1003662 h 1003662"/>
                <a:gd name="connsiteX0" fmla="*/ 1016001 w 3173212"/>
                <a:gd name="connsiteY0" fmla="*/ 1013819 h 1013819"/>
                <a:gd name="connsiteX1" fmla="*/ 0 w 3173212"/>
                <a:gd name="connsiteY1" fmla="*/ 0 h 1013819"/>
                <a:gd name="connsiteX2" fmla="*/ 3173212 w 3173212"/>
                <a:gd name="connsiteY2" fmla="*/ 10157 h 1013819"/>
                <a:gd name="connsiteX3" fmla="*/ 2148543 w 3173212"/>
                <a:gd name="connsiteY3" fmla="*/ 1013819 h 1013819"/>
                <a:gd name="connsiteX4" fmla="*/ 1016001 w 3173212"/>
                <a:gd name="connsiteY4" fmla="*/ 1013819 h 1013819"/>
                <a:gd name="connsiteX0" fmla="*/ 0 w 3193531"/>
                <a:gd name="connsiteY0" fmla="*/ 1013819 h 1013819"/>
                <a:gd name="connsiteX1" fmla="*/ 20319 w 3193531"/>
                <a:gd name="connsiteY1" fmla="*/ 0 h 1013819"/>
                <a:gd name="connsiteX2" fmla="*/ 3193531 w 3193531"/>
                <a:gd name="connsiteY2" fmla="*/ 10157 h 1013819"/>
                <a:gd name="connsiteX3" fmla="*/ 2168862 w 3193531"/>
                <a:gd name="connsiteY3" fmla="*/ 1013819 h 1013819"/>
                <a:gd name="connsiteX4" fmla="*/ 0 w 3193531"/>
                <a:gd name="connsiteY4" fmla="*/ 1013819 h 1013819"/>
                <a:gd name="connsiteX0" fmla="*/ 0 w 3183372"/>
                <a:gd name="connsiteY0" fmla="*/ 1023982 h 1023982"/>
                <a:gd name="connsiteX1" fmla="*/ 10160 w 3183372"/>
                <a:gd name="connsiteY1" fmla="*/ 0 h 1023982"/>
                <a:gd name="connsiteX2" fmla="*/ 3183372 w 3183372"/>
                <a:gd name="connsiteY2" fmla="*/ 10157 h 1023982"/>
                <a:gd name="connsiteX3" fmla="*/ 2158703 w 3183372"/>
                <a:gd name="connsiteY3" fmla="*/ 1013819 h 1023982"/>
                <a:gd name="connsiteX4" fmla="*/ 0 w 3183372"/>
                <a:gd name="connsiteY4" fmla="*/ 1023982 h 1023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83372" h="1023982">
                  <a:moveTo>
                    <a:pt x="0" y="1023982"/>
                  </a:moveTo>
                  <a:cubicBezTo>
                    <a:pt x="3387" y="682655"/>
                    <a:pt x="6773" y="341327"/>
                    <a:pt x="10160" y="0"/>
                  </a:cubicBezTo>
                  <a:lnTo>
                    <a:pt x="3183372" y="10157"/>
                  </a:lnTo>
                  <a:lnTo>
                    <a:pt x="2158703" y="1013819"/>
                  </a:lnTo>
                  <a:lnTo>
                    <a:pt x="0" y="1023982"/>
                  </a:lnTo>
                  <a:close/>
                </a:path>
              </a:pathLst>
            </a:custGeom>
            <a:gradFill>
              <a:gsLst>
                <a:gs pos="20000">
                  <a:srgbClr val="FFC000"/>
                </a:gs>
                <a:gs pos="100000">
                  <a:schemeClr val="accent4">
                    <a:lumMod val="40000"/>
                    <a:lumOff val="60000"/>
                  </a:schemeClr>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013"/>
            </a:p>
          </p:txBody>
        </p:sp>
        <p:sp>
          <p:nvSpPr>
            <p:cNvPr id="14" name="三角形 13">
              <a:extLst>
                <a:ext uri="{FF2B5EF4-FFF2-40B4-BE49-F238E27FC236}">
                  <a16:creationId xmlns:a16="http://schemas.microsoft.com/office/drawing/2014/main" id="{CAA1F63A-1E03-2373-98A6-1A479306A2BB}"/>
                </a:ext>
              </a:extLst>
            </p:cNvPr>
            <p:cNvSpPr/>
            <p:nvPr/>
          </p:nvSpPr>
          <p:spPr>
            <a:xfrm rot="5400000">
              <a:off x="3119720" y="1282435"/>
              <a:ext cx="448712" cy="222236"/>
            </a:xfrm>
            <a:prstGeom prs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grpSp>
      <p:sp>
        <p:nvSpPr>
          <p:cNvPr id="21" name="文本框 20">
            <a:extLst>
              <a:ext uri="{FF2B5EF4-FFF2-40B4-BE49-F238E27FC236}">
                <a16:creationId xmlns:a16="http://schemas.microsoft.com/office/drawing/2014/main" id="{F1BB7E09-AB98-EEED-1035-692E4FC5EE2C}"/>
              </a:ext>
            </a:extLst>
          </p:cNvPr>
          <p:cNvSpPr txBox="1"/>
          <p:nvPr/>
        </p:nvSpPr>
        <p:spPr>
          <a:xfrm>
            <a:off x="392718" y="105444"/>
            <a:ext cx="988347" cy="415498"/>
          </a:xfrm>
          <a:prstGeom prst="rect">
            <a:avLst/>
          </a:prstGeom>
          <a:noFill/>
        </p:spPr>
        <p:txBody>
          <a:bodyPr wrap="none" rtlCol="0">
            <a:spAutoFit/>
          </a:bodyPr>
          <a:lstStyle/>
          <a:p>
            <a:r>
              <a:rPr kumimoji="1" lang="en-US" altLang="zh-CN" sz="2100" b="1"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LOGO</a:t>
            </a:r>
            <a:endParaRPr kumimoji="1" lang="zh-CN" altLang="en-US" sz="2100" b="1"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2" name="文本框 21">
            <a:extLst>
              <a:ext uri="{FF2B5EF4-FFF2-40B4-BE49-F238E27FC236}">
                <a16:creationId xmlns:a16="http://schemas.microsoft.com/office/drawing/2014/main" id="{E54A2B4D-FCA6-4846-1083-ABAFCC7A3C80}"/>
              </a:ext>
            </a:extLst>
          </p:cNvPr>
          <p:cNvSpPr txBox="1"/>
          <p:nvPr/>
        </p:nvSpPr>
        <p:spPr>
          <a:xfrm>
            <a:off x="392718" y="423318"/>
            <a:ext cx="1119537" cy="196208"/>
          </a:xfrm>
          <a:prstGeom prst="rect">
            <a:avLst/>
          </a:prstGeom>
          <a:noFill/>
        </p:spPr>
        <p:txBody>
          <a:bodyPr wrap="square" rtlCol="0">
            <a:spAutoFit/>
          </a:bodyPr>
          <a:lstStyle/>
          <a:p>
            <a:r>
              <a:rPr kumimoji="1" lang="en-US" altLang="zh-CN"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COMPANY</a:t>
            </a:r>
            <a:r>
              <a:rPr kumimoji="1" lang="zh-CN" altLang="en-US"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SLOGAN</a:t>
            </a:r>
            <a:endParaRPr kumimoji="1" lang="zh-CN" altLang="en-US"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3" name="文本框 22">
            <a:extLst>
              <a:ext uri="{FF2B5EF4-FFF2-40B4-BE49-F238E27FC236}">
                <a16:creationId xmlns:a16="http://schemas.microsoft.com/office/drawing/2014/main" id="{9787F485-DA88-2333-B1AE-FD5C78CA7F1B}"/>
              </a:ext>
            </a:extLst>
          </p:cNvPr>
          <p:cNvSpPr txBox="1"/>
          <p:nvPr/>
        </p:nvSpPr>
        <p:spPr>
          <a:xfrm>
            <a:off x="-94915" y="2239635"/>
            <a:ext cx="5567774" cy="923330"/>
          </a:xfrm>
          <a:prstGeom prst="rect">
            <a:avLst/>
          </a:prstGeom>
          <a:noFill/>
        </p:spPr>
        <p:txBody>
          <a:bodyPr wrap="square" rtlCol="0">
            <a:spAutoFit/>
          </a:bodyPr>
          <a:lstStyle/>
          <a:p>
            <a:pPr algn="ctr"/>
            <a:r>
              <a:rPr kumimoji="1" lang="zh-CN" altLang="en-US" sz="5400" dirty="0">
                <a:solidFill>
                  <a:schemeClr val="bg1"/>
                </a:solidFill>
                <a:latin typeface="思源黑体 CN Heavy" panose="020B0A00000000000000" pitchFamily="34" charset="-122"/>
                <a:ea typeface="思源黑体 CN Heavy" panose="020B0A00000000000000" pitchFamily="34" charset="-122"/>
                <a:sym typeface="思源宋体 CN" panose="02020400000000000000" pitchFamily="18" charset="-122"/>
              </a:rPr>
              <a:t>下步工作计划</a:t>
            </a:r>
          </a:p>
        </p:txBody>
      </p:sp>
      <p:sp>
        <p:nvSpPr>
          <p:cNvPr id="24" name="文本框 23">
            <a:extLst>
              <a:ext uri="{FF2B5EF4-FFF2-40B4-BE49-F238E27FC236}">
                <a16:creationId xmlns:a16="http://schemas.microsoft.com/office/drawing/2014/main" id="{614D9DF6-F89B-259A-E471-56DCF4DACF36}"/>
              </a:ext>
            </a:extLst>
          </p:cNvPr>
          <p:cNvSpPr txBox="1"/>
          <p:nvPr/>
        </p:nvSpPr>
        <p:spPr>
          <a:xfrm>
            <a:off x="1664621" y="1621669"/>
            <a:ext cx="2108013" cy="646331"/>
          </a:xfrm>
          <a:prstGeom prst="rect">
            <a:avLst/>
          </a:prstGeom>
          <a:noFill/>
        </p:spPr>
        <p:txBody>
          <a:bodyPr wrap="none" rtlCol="0">
            <a:spAutoFit/>
          </a:bodyPr>
          <a:lstStyle/>
          <a:p>
            <a:r>
              <a:rPr kumimoji="1" lang="en-US" altLang="zh-CN" sz="3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PART</a:t>
            </a:r>
            <a:r>
              <a:rPr kumimoji="1" lang="zh-CN" altLang="en-US" sz="3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3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04</a:t>
            </a:r>
            <a:endParaRPr kumimoji="1" lang="zh-CN" altLang="en-US" sz="3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5" name="文本框 24">
            <a:extLst>
              <a:ext uri="{FF2B5EF4-FFF2-40B4-BE49-F238E27FC236}">
                <a16:creationId xmlns:a16="http://schemas.microsoft.com/office/drawing/2014/main" id="{468B0033-B635-987D-D25A-3B6E06D0E59F}"/>
              </a:ext>
            </a:extLst>
          </p:cNvPr>
          <p:cNvSpPr txBox="1"/>
          <p:nvPr/>
        </p:nvSpPr>
        <p:spPr>
          <a:xfrm>
            <a:off x="1086222" y="3161568"/>
            <a:ext cx="3211378" cy="577081"/>
          </a:xfrm>
          <a:prstGeom prst="rect">
            <a:avLst/>
          </a:prstGeom>
          <a:noFill/>
        </p:spPr>
        <p:txBody>
          <a:bodyPr wrap="square" rtlCol="0">
            <a:spAutoFit/>
          </a:bodyPr>
          <a:lstStyle/>
          <a:p>
            <a:pPr algn="ctr">
              <a:lnSpc>
                <a:spcPct val="150000"/>
              </a:lnSpc>
            </a:pPr>
            <a:r>
              <a:rPr lang="en" altLang="zh-CN" sz="7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3543154031"/>
      </p:ext>
    </p:extLst>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p:transition spd="slow" advTm="300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outVertical)">
                                      <p:cBhvr>
                                        <p:cTn id="11" dur="500"/>
                                        <p:tgtEl>
                                          <p:spTgt spid="23"/>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dissolve">
                                      <p:cBhvr>
                                        <p:cTn id="1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a:extLst>
              <a:ext uri="{FF2B5EF4-FFF2-40B4-BE49-F238E27FC236}">
                <a16:creationId xmlns:a16="http://schemas.microsoft.com/office/drawing/2014/main" id="{0B70618D-EF0F-4B4B-8E96-75528A970C1A}"/>
              </a:ext>
            </a:extLst>
          </p:cNvPr>
          <p:cNvSpPr/>
          <p:nvPr/>
        </p:nvSpPr>
        <p:spPr>
          <a:xfrm>
            <a:off x="1122880" y="2015768"/>
            <a:ext cx="819150" cy="819150"/>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 name="文本框 4">
            <a:extLst>
              <a:ext uri="{FF2B5EF4-FFF2-40B4-BE49-F238E27FC236}">
                <a16:creationId xmlns:a16="http://schemas.microsoft.com/office/drawing/2014/main" id="{1561F78A-FE70-2F46-B953-63CE96787DF2}"/>
              </a:ext>
            </a:extLst>
          </p:cNvPr>
          <p:cNvSpPr txBox="1"/>
          <p:nvPr/>
        </p:nvSpPr>
        <p:spPr>
          <a:xfrm>
            <a:off x="1176740" y="2492767"/>
            <a:ext cx="723276" cy="302390"/>
          </a:xfrm>
          <a:prstGeom prst="rect">
            <a:avLst/>
          </a:prstGeom>
          <a:noFill/>
        </p:spPr>
        <p:txBody>
          <a:bodyPr wrap="none" rtlCol="0">
            <a:spAutoFit/>
          </a:bodyPr>
          <a:lstStyle/>
          <a:p>
            <a:pPr algn="ctr">
              <a:lnSpc>
                <a:spcPct val="130000"/>
              </a:lnSpc>
            </a:pPr>
            <a:r>
              <a:rPr kumimoji="1" lang="zh-CN" altLang="en-US" sz="105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标题文字</a:t>
            </a:r>
          </a:p>
        </p:txBody>
      </p:sp>
      <p:sp>
        <p:nvSpPr>
          <p:cNvPr id="6" name="圆角矩形 5">
            <a:extLst>
              <a:ext uri="{FF2B5EF4-FFF2-40B4-BE49-F238E27FC236}">
                <a16:creationId xmlns:a16="http://schemas.microsoft.com/office/drawing/2014/main" id="{8ED47C18-2A23-BA4E-A358-A3A80B666586}"/>
              </a:ext>
            </a:extLst>
          </p:cNvPr>
          <p:cNvSpPr/>
          <p:nvPr/>
        </p:nvSpPr>
        <p:spPr>
          <a:xfrm>
            <a:off x="2113480" y="2015768"/>
            <a:ext cx="819150" cy="819150"/>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7" name="文本框 6">
            <a:extLst>
              <a:ext uri="{FF2B5EF4-FFF2-40B4-BE49-F238E27FC236}">
                <a16:creationId xmlns:a16="http://schemas.microsoft.com/office/drawing/2014/main" id="{96408B09-A997-F844-901F-BFBD2CB4F582}"/>
              </a:ext>
            </a:extLst>
          </p:cNvPr>
          <p:cNvSpPr txBox="1"/>
          <p:nvPr/>
        </p:nvSpPr>
        <p:spPr>
          <a:xfrm>
            <a:off x="2167340" y="2492767"/>
            <a:ext cx="723276" cy="302390"/>
          </a:xfrm>
          <a:prstGeom prst="rect">
            <a:avLst/>
          </a:prstGeom>
          <a:noFill/>
        </p:spPr>
        <p:txBody>
          <a:bodyPr wrap="none" rtlCol="0">
            <a:spAutoFit/>
          </a:bodyPr>
          <a:lstStyle/>
          <a:p>
            <a:pPr algn="ctr">
              <a:lnSpc>
                <a:spcPct val="130000"/>
              </a:lnSpc>
            </a:pPr>
            <a:r>
              <a:rPr kumimoji="1" lang="zh-CN" altLang="en-US" sz="105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标题文字</a:t>
            </a:r>
          </a:p>
        </p:txBody>
      </p:sp>
      <p:sp>
        <p:nvSpPr>
          <p:cNvPr id="8" name="圆角矩形 7">
            <a:extLst>
              <a:ext uri="{FF2B5EF4-FFF2-40B4-BE49-F238E27FC236}">
                <a16:creationId xmlns:a16="http://schemas.microsoft.com/office/drawing/2014/main" id="{D4B69BB4-83F6-E24A-9B05-5F33B00B829A}"/>
              </a:ext>
            </a:extLst>
          </p:cNvPr>
          <p:cNvSpPr/>
          <p:nvPr/>
        </p:nvSpPr>
        <p:spPr>
          <a:xfrm>
            <a:off x="3104080" y="2015768"/>
            <a:ext cx="819150" cy="819150"/>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9" name="文本框 8">
            <a:extLst>
              <a:ext uri="{FF2B5EF4-FFF2-40B4-BE49-F238E27FC236}">
                <a16:creationId xmlns:a16="http://schemas.microsoft.com/office/drawing/2014/main" id="{503ACCB2-9163-1749-A778-C96E09C67C10}"/>
              </a:ext>
            </a:extLst>
          </p:cNvPr>
          <p:cNvSpPr txBox="1"/>
          <p:nvPr/>
        </p:nvSpPr>
        <p:spPr>
          <a:xfrm>
            <a:off x="3157940" y="2492767"/>
            <a:ext cx="723276" cy="302390"/>
          </a:xfrm>
          <a:prstGeom prst="rect">
            <a:avLst/>
          </a:prstGeom>
          <a:noFill/>
        </p:spPr>
        <p:txBody>
          <a:bodyPr wrap="none" rtlCol="0">
            <a:spAutoFit/>
          </a:bodyPr>
          <a:lstStyle/>
          <a:p>
            <a:pPr algn="ctr">
              <a:lnSpc>
                <a:spcPct val="130000"/>
              </a:lnSpc>
            </a:pPr>
            <a:r>
              <a:rPr kumimoji="1" lang="zh-CN" altLang="en-US" sz="105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标题文字</a:t>
            </a:r>
          </a:p>
        </p:txBody>
      </p:sp>
      <p:sp>
        <p:nvSpPr>
          <p:cNvPr id="10" name="圆角矩形 9">
            <a:extLst>
              <a:ext uri="{FF2B5EF4-FFF2-40B4-BE49-F238E27FC236}">
                <a16:creationId xmlns:a16="http://schemas.microsoft.com/office/drawing/2014/main" id="{94ED3D8D-DC9D-4F42-8AA9-15434C3DBF89}"/>
              </a:ext>
            </a:extLst>
          </p:cNvPr>
          <p:cNvSpPr/>
          <p:nvPr/>
        </p:nvSpPr>
        <p:spPr>
          <a:xfrm>
            <a:off x="5236313" y="2015768"/>
            <a:ext cx="819150" cy="819150"/>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1" name="文本框 10">
            <a:extLst>
              <a:ext uri="{FF2B5EF4-FFF2-40B4-BE49-F238E27FC236}">
                <a16:creationId xmlns:a16="http://schemas.microsoft.com/office/drawing/2014/main" id="{65D3E141-EB5B-0B48-9ADC-2EF6F6E338E2}"/>
              </a:ext>
            </a:extLst>
          </p:cNvPr>
          <p:cNvSpPr txBox="1"/>
          <p:nvPr/>
        </p:nvSpPr>
        <p:spPr>
          <a:xfrm>
            <a:off x="5290174" y="2492767"/>
            <a:ext cx="723276" cy="302390"/>
          </a:xfrm>
          <a:prstGeom prst="rect">
            <a:avLst/>
          </a:prstGeom>
          <a:noFill/>
        </p:spPr>
        <p:txBody>
          <a:bodyPr wrap="none" rtlCol="0">
            <a:spAutoFit/>
          </a:bodyPr>
          <a:lstStyle/>
          <a:p>
            <a:pPr algn="ctr">
              <a:lnSpc>
                <a:spcPct val="130000"/>
              </a:lnSpc>
            </a:pPr>
            <a:r>
              <a:rPr kumimoji="1" lang="zh-CN" altLang="en-US" sz="105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标题文字</a:t>
            </a:r>
          </a:p>
        </p:txBody>
      </p:sp>
      <p:sp>
        <p:nvSpPr>
          <p:cNvPr id="12" name="圆角矩形 11">
            <a:extLst>
              <a:ext uri="{FF2B5EF4-FFF2-40B4-BE49-F238E27FC236}">
                <a16:creationId xmlns:a16="http://schemas.microsoft.com/office/drawing/2014/main" id="{23A96A7A-1C76-C94F-B55A-353BEF863C9D}"/>
              </a:ext>
            </a:extLst>
          </p:cNvPr>
          <p:cNvSpPr/>
          <p:nvPr/>
        </p:nvSpPr>
        <p:spPr>
          <a:xfrm>
            <a:off x="6226913" y="2015768"/>
            <a:ext cx="819150" cy="819150"/>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3" name="文本框 12">
            <a:extLst>
              <a:ext uri="{FF2B5EF4-FFF2-40B4-BE49-F238E27FC236}">
                <a16:creationId xmlns:a16="http://schemas.microsoft.com/office/drawing/2014/main" id="{DF3B1AA1-9F30-DF4E-A7BD-43D454D32459}"/>
              </a:ext>
            </a:extLst>
          </p:cNvPr>
          <p:cNvSpPr txBox="1"/>
          <p:nvPr/>
        </p:nvSpPr>
        <p:spPr>
          <a:xfrm>
            <a:off x="6280774" y="2492767"/>
            <a:ext cx="723276" cy="302390"/>
          </a:xfrm>
          <a:prstGeom prst="rect">
            <a:avLst/>
          </a:prstGeom>
          <a:noFill/>
        </p:spPr>
        <p:txBody>
          <a:bodyPr wrap="none" rtlCol="0">
            <a:spAutoFit/>
          </a:bodyPr>
          <a:lstStyle/>
          <a:p>
            <a:pPr algn="ctr">
              <a:lnSpc>
                <a:spcPct val="130000"/>
              </a:lnSpc>
            </a:pPr>
            <a:r>
              <a:rPr kumimoji="1" lang="zh-CN" altLang="en-US" sz="105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标题文字</a:t>
            </a:r>
          </a:p>
        </p:txBody>
      </p:sp>
      <p:sp>
        <p:nvSpPr>
          <p:cNvPr id="14" name="圆角矩形 13">
            <a:extLst>
              <a:ext uri="{FF2B5EF4-FFF2-40B4-BE49-F238E27FC236}">
                <a16:creationId xmlns:a16="http://schemas.microsoft.com/office/drawing/2014/main" id="{90A900C9-AF6C-CF4F-BDA1-6F5344FA6D76}"/>
              </a:ext>
            </a:extLst>
          </p:cNvPr>
          <p:cNvSpPr/>
          <p:nvPr/>
        </p:nvSpPr>
        <p:spPr>
          <a:xfrm>
            <a:off x="7217513" y="2015768"/>
            <a:ext cx="819150" cy="819150"/>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5" name="文本框 14">
            <a:extLst>
              <a:ext uri="{FF2B5EF4-FFF2-40B4-BE49-F238E27FC236}">
                <a16:creationId xmlns:a16="http://schemas.microsoft.com/office/drawing/2014/main" id="{4262D824-A3E0-1749-A7F5-D3AA14A1476D}"/>
              </a:ext>
            </a:extLst>
          </p:cNvPr>
          <p:cNvSpPr txBox="1"/>
          <p:nvPr/>
        </p:nvSpPr>
        <p:spPr>
          <a:xfrm>
            <a:off x="7271374" y="2492767"/>
            <a:ext cx="723276" cy="302390"/>
          </a:xfrm>
          <a:prstGeom prst="rect">
            <a:avLst/>
          </a:prstGeom>
          <a:noFill/>
        </p:spPr>
        <p:txBody>
          <a:bodyPr wrap="none" rtlCol="0">
            <a:spAutoFit/>
          </a:bodyPr>
          <a:lstStyle/>
          <a:p>
            <a:pPr algn="ctr">
              <a:lnSpc>
                <a:spcPct val="130000"/>
              </a:lnSpc>
            </a:pPr>
            <a:r>
              <a:rPr kumimoji="1" lang="zh-CN" altLang="en-US" sz="105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标题文字</a:t>
            </a:r>
          </a:p>
        </p:txBody>
      </p:sp>
      <p:sp>
        <p:nvSpPr>
          <p:cNvPr id="16" name="矩形 15">
            <a:extLst>
              <a:ext uri="{FF2B5EF4-FFF2-40B4-BE49-F238E27FC236}">
                <a16:creationId xmlns:a16="http://schemas.microsoft.com/office/drawing/2014/main" id="{5C884ABE-D3FF-454B-BCB0-1C5336FAEFB2}"/>
              </a:ext>
            </a:extLst>
          </p:cNvPr>
          <p:cNvSpPr/>
          <p:nvPr/>
        </p:nvSpPr>
        <p:spPr>
          <a:xfrm>
            <a:off x="1007958" y="3124350"/>
            <a:ext cx="3267696" cy="819455"/>
          </a:xfrm>
          <a:prstGeom prst="rect">
            <a:avLst/>
          </a:prstGeom>
        </p:spPr>
        <p:txBody>
          <a:bodyPr wrap="square">
            <a:spAutoFit/>
          </a:bodyPr>
          <a:lstStyle/>
          <a:p>
            <a:pPr marL="214313" indent="-214313">
              <a:lnSpc>
                <a:spcPct val="150000"/>
              </a:lnSpc>
              <a:buFont typeface="Arial" panose="020B0604020202020204" pitchFamily="34" charset="0"/>
              <a:buChar char="•"/>
            </a:pPr>
            <a:r>
              <a:rPr kumimoji="1" lang="zh-CN" altLang="en-US"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感谢您使用我们的</a:t>
            </a:r>
            <a:r>
              <a:rPr kumimoji="1" lang="en-US" altLang="zh-CN"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a:t>
            </a:r>
            <a:endParaRPr kumimoji="1" lang="en-US" altLang="zh-CN"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marL="214313" indent="-214313">
              <a:lnSpc>
                <a:spcPct val="150000"/>
              </a:lnSpc>
              <a:buFont typeface="Arial" panose="020B0604020202020204" pitchFamily="34" charset="0"/>
              <a:buChar char="•"/>
            </a:pPr>
            <a:r>
              <a:rPr kumimoji="1" lang="zh-CN" altLang="en-US"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请在此输入您需要的文字标题内容</a:t>
            </a:r>
            <a:endParaRPr kumimoji="1" lang="en-US" altLang="zh-CN"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marL="214313" indent="-214313">
              <a:lnSpc>
                <a:spcPct val="150000"/>
              </a:lnSpc>
              <a:buFont typeface="Arial" panose="020B0604020202020204" pitchFamily="34" charset="0"/>
              <a:buChar char="•"/>
            </a:pPr>
            <a:r>
              <a:rPr kumimoji="1" lang="zh-CN" altLang="en-US"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感谢您使用我们的</a:t>
            </a:r>
            <a:r>
              <a:rPr kumimoji="1" lang="en-US" altLang="zh-CN"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模板，请输入详细内容</a:t>
            </a:r>
          </a:p>
        </p:txBody>
      </p:sp>
      <p:sp>
        <p:nvSpPr>
          <p:cNvPr id="17" name="矩形 16">
            <a:extLst>
              <a:ext uri="{FF2B5EF4-FFF2-40B4-BE49-F238E27FC236}">
                <a16:creationId xmlns:a16="http://schemas.microsoft.com/office/drawing/2014/main" id="{513A35C5-FA10-1342-A48E-4C1317F4BE88}"/>
              </a:ext>
            </a:extLst>
          </p:cNvPr>
          <p:cNvSpPr/>
          <p:nvPr/>
        </p:nvSpPr>
        <p:spPr>
          <a:xfrm>
            <a:off x="5169640" y="3124350"/>
            <a:ext cx="3267696" cy="819455"/>
          </a:xfrm>
          <a:prstGeom prst="rect">
            <a:avLst/>
          </a:prstGeom>
        </p:spPr>
        <p:txBody>
          <a:bodyPr wrap="square">
            <a:spAutoFit/>
          </a:bodyPr>
          <a:lstStyle/>
          <a:p>
            <a:pPr marL="214313" indent="-214313">
              <a:lnSpc>
                <a:spcPct val="150000"/>
              </a:lnSpc>
              <a:buFont typeface="Arial" panose="020B0604020202020204" pitchFamily="34" charset="0"/>
              <a:buChar char="•"/>
            </a:pPr>
            <a:r>
              <a:rPr kumimoji="1" lang="zh-CN" altLang="en-US"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感谢您使用我们的</a:t>
            </a:r>
            <a:r>
              <a:rPr kumimoji="1" lang="en-US" altLang="zh-CN"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a:t>
            </a:r>
            <a:endParaRPr kumimoji="1" lang="en-US" altLang="zh-CN"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marL="214313" indent="-214313">
              <a:lnSpc>
                <a:spcPct val="150000"/>
              </a:lnSpc>
              <a:buFont typeface="Arial" panose="020B0604020202020204" pitchFamily="34" charset="0"/>
              <a:buChar char="•"/>
            </a:pPr>
            <a:r>
              <a:rPr kumimoji="1" lang="zh-CN" altLang="en-US"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请在此输入您需要的文字标题内容</a:t>
            </a:r>
            <a:endParaRPr kumimoji="1" lang="en-US" altLang="zh-CN"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marL="214313" indent="-214313">
              <a:lnSpc>
                <a:spcPct val="150000"/>
              </a:lnSpc>
              <a:buFont typeface="Arial" panose="020B0604020202020204" pitchFamily="34" charset="0"/>
              <a:buChar char="•"/>
            </a:pPr>
            <a:r>
              <a:rPr kumimoji="1" lang="zh-CN" altLang="en-US"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感谢您使用我们的</a:t>
            </a:r>
            <a:r>
              <a:rPr kumimoji="1" lang="en-US" altLang="zh-CN"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105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模板，请输入详细内容</a:t>
            </a:r>
          </a:p>
        </p:txBody>
      </p:sp>
      <p:sp>
        <p:nvSpPr>
          <p:cNvPr id="18" name="AutoShape 47">
            <a:extLst>
              <a:ext uri="{FF2B5EF4-FFF2-40B4-BE49-F238E27FC236}">
                <a16:creationId xmlns:a16="http://schemas.microsoft.com/office/drawing/2014/main" id="{CCDCEFDE-4E52-6748-9262-981ECE0145AA}"/>
              </a:ext>
            </a:extLst>
          </p:cNvPr>
          <p:cNvSpPr>
            <a:spLocks/>
          </p:cNvSpPr>
          <p:nvPr/>
        </p:nvSpPr>
        <p:spPr bwMode="auto">
          <a:xfrm>
            <a:off x="1364041" y="2174572"/>
            <a:ext cx="274538" cy="274538"/>
          </a:xfrm>
          <a:custGeom>
            <a:avLst/>
            <a:gdLst>
              <a:gd name="T0" fmla="+- 0 10853 107"/>
              <a:gd name="T1" fmla="*/ T0 w 21493"/>
              <a:gd name="T2" fmla="*/ 10800 h 21600"/>
              <a:gd name="T3" fmla="+- 0 10853 107"/>
              <a:gd name="T4" fmla="*/ T3 w 21493"/>
              <a:gd name="T5" fmla="*/ 10800 h 21600"/>
              <a:gd name="T6" fmla="+- 0 10853 107"/>
              <a:gd name="T7" fmla="*/ T6 w 21493"/>
              <a:gd name="T8" fmla="*/ 10800 h 21600"/>
              <a:gd name="T9" fmla="+- 0 10853 107"/>
              <a:gd name="T10" fmla="*/ T9 w 21493"/>
              <a:gd name="T11" fmla="*/ 10800 h 21600"/>
            </a:gdLst>
            <a:ahLst/>
            <a:cxnLst>
              <a:cxn ang="0">
                <a:pos x="T1" y="T2"/>
              </a:cxn>
              <a:cxn ang="0">
                <a:pos x="T4" y="T5"/>
              </a:cxn>
              <a:cxn ang="0">
                <a:pos x="T7" y="T8"/>
              </a:cxn>
              <a:cxn ang="0">
                <a:pos x="T10" y="T11"/>
              </a:cxn>
            </a:cxnLst>
            <a:rect l="0" t="0" r="r" b="b"/>
            <a:pathLst>
              <a:path w="21493" h="21600">
                <a:moveTo>
                  <a:pt x="20123" y="3375"/>
                </a:moveTo>
                <a:lnTo>
                  <a:pt x="8704" y="5400"/>
                </a:lnTo>
                <a:lnTo>
                  <a:pt x="8704" y="4725"/>
                </a:lnTo>
                <a:lnTo>
                  <a:pt x="8704" y="3375"/>
                </a:lnTo>
                <a:lnTo>
                  <a:pt x="20123" y="1350"/>
                </a:lnTo>
                <a:lnTo>
                  <a:pt x="20123" y="2700"/>
                </a:lnTo>
                <a:cubicBezTo>
                  <a:pt x="20123" y="2700"/>
                  <a:pt x="20123" y="3375"/>
                  <a:pt x="20123" y="3375"/>
                </a:cubicBezTo>
                <a:close/>
                <a:moveTo>
                  <a:pt x="17901" y="18014"/>
                </a:moveTo>
                <a:cubicBezTo>
                  <a:pt x="16291" y="18553"/>
                  <a:pt x="14628" y="18025"/>
                  <a:pt x="14187" y="16839"/>
                </a:cubicBezTo>
                <a:cubicBezTo>
                  <a:pt x="13745" y="15651"/>
                  <a:pt x="14691" y="14251"/>
                  <a:pt x="16300" y="13712"/>
                </a:cubicBezTo>
                <a:cubicBezTo>
                  <a:pt x="17910" y="13173"/>
                  <a:pt x="19573" y="13699"/>
                  <a:pt x="20014" y="14886"/>
                </a:cubicBezTo>
                <a:cubicBezTo>
                  <a:pt x="20456" y="16074"/>
                  <a:pt x="19510" y="17474"/>
                  <a:pt x="17901" y="18014"/>
                </a:cubicBezTo>
                <a:moveTo>
                  <a:pt x="5163" y="20039"/>
                </a:moveTo>
                <a:cubicBezTo>
                  <a:pt x="3554" y="20578"/>
                  <a:pt x="1890" y="20050"/>
                  <a:pt x="1450" y="18864"/>
                </a:cubicBezTo>
                <a:cubicBezTo>
                  <a:pt x="1008" y="17676"/>
                  <a:pt x="1954" y="16276"/>
                  <a:pt x="3562" y="15737"/>
                </a:cubicBezTo>
                <a:cubicBezTo>
                  <a:pt x="5172" y="15198"/>
                  <a:pt x="6836" y="15724"/>
                  <a:pt x="7277" y="16911"/>
                </a:cubicBezTo>
                <a:cubicBezTo>
                  <a:pt x="7719" y="18099"/>
                  <a:pt x="6773" y="19499"/>
                  <a:pt x="5163" y="20039"/>
                </a:cubicBezTo>
                <a:moveTo>
                  <a:pt x="21012" y="316"/>
                </a:moveTo>
                <a:cubicBezTo>
                  <a:pt x="20770" y="110"/>
                  <a:pt x="20463" y="0"/>
                  <a:pt x="20149" y="0"/>
                </a:cubicBezTo>
                <a:cubicBezTo>
                  <a:pt x="20072" y="0"/>
                  <a:pt x="19993" y="6"/>
                  <a:pt x="19916" y="21"/>
                </a:cubicBezTo>
                <a:lnTo>
                  <a:pt x="8497" y="2046"/>
                </a:lnTo>
                <a:cubicBezTo>
                  <a:pt x="7855" y="2159"/>
                  <a:pt x="7387" y="2719"/>
                  <a:pt x="7387" y="3375"/>
                </a:cubicBezTo>
                <a:lnTo>
                  <a:pt x="7387" y="4725"/>
                </a:lnTo>
                <a:lnTo>
                  <a:pt x="7387" y="5400"/>
                </a:lnTo>
                <a:lnTo>
                  <a:pt x="7387" y="14964"/>
                </a:lnTo>
                <a:cubicBezTo>
                  <a:pt x="6706" y="14467"/>
                  <a:pt x="5822" y="14175"/>
                  <a:pt x="4839" y="14175"/>
                </a:cubicBezTo>
                <a:cubicBezTo>
                  <a:pt x="4268" y="14175"/>
                  <a:pt x="3696" y="14269"/>
                  <a:pt x="3139" y="14455"/>
                </a:cubicBezTo>
                <a:cubicBezTo>
                  <a:pt x="1865" y="14882"/>
                  <a:pt x="843" y="15739"/>
                  <a:pt x="336" y="16807"/>
                </a:cubicBezTo>
                <a:cubicBezTo>
                  <a:pt x="-56" y="17633"/>
                  <a:pt x="-107" y="18530"/>
                  <a:pt x="192" y="19336"/>
                </a:cubicBezTo>
                <a:cubicBezTo>
                  <a:pt x="703" y="20711"/>
                  <a:pt x="2155" y="21599"/>
                  <a:pt x="3892" y="21599"/>
                </a:cubicBezTo>
                <a:cubicBezTo>
                  <a:pt x="4462" y="21599"/>
                  <a:pt x="5033" y="21506"/>
                  <a:pt x="5590" y="21319"/>
                </a:cubicBezTo>
                <a:cubicBezTo>
                  <a:pt x="6865" y="20893"/>
                  <a:pt x="7887" y="20036"/>
                  <a:pt x="8394" y="18969"/>
                </a:cubicBezTo>
                <a:cubicBezTo>
                  <a:pt x="8612" y="18509"/>
                  <a:pt x="8714" y="18027"/>
                  <a:pt x="8718" y="17549"/>
                </a:cubicBezTo>
                <a:lnTo>
                  <a:pt x="8730" y="17549"/>
                </a:lnTo>
                <a:lnTo>
                  <a:pt x="8730" y="6750"/>
                </a:lnTo>
                <a:cubicBezTo>
                  <a:pt x="8807" y="6750"/>
                  <a:pt x="8886" y="6743"/>
                  <a:pt x="8964" y="6730"/>
                </a:cubicBezTo>
                <a:lnTo>
                  <a:pt x="20149" y="4746"/>
                </a:lnTo>
                <a:lnTo>
                  <a:pt x="20149" y="12939"/>
                </a:lnTo>
                <a:cubicBezTo>
                  <a:pt x="19468" y="12442"/>
                  <a:pt x="18584" y="12150"/>
                  <a:pt x="17600" y="12150"/>
                </a:cubicBezTo>
                <a:cubicBezTo>
                  <a:pt x="17030" y="12150"/>
                  <a:pt x="16459" y="12244"/>
                  <a:pt x="15902" y="12430"/>
                </a:cubicBezTo>
                <a:cubicBezTo>
                  <a:pt x="14628" y="12857"/>
                  <a:pt x="13606" y="13714"/>
                  <a:pt x="13098" y="14782"/>
                </a:cubicBezTo>
                <a:cubicBezTo>
                  <a:pt x="12706" y="15608"/>
                  <a:pt x="12656" y="16505"/>
                  <a:pt x="12955" y="17311"/>
                </a:cubicBezTo>
                <a:cubicBezTo>
                  <a:pt x="13466" y="18686"/>
                  <a:pt x="14918" y="19575"/>
                  <a:pt x="16653" y="19575"/>
                </a:cubicBezTo>
                <a:cubicBezTo>
                  <a:pt x="17224" y="19575"/>
                  <a:pt x="17796" y="19481"/>
                  <a:pt x="18352" y="19294"/>
                </a:cubicBezTo>
                <a:cubicBezTo>
                  <a:pt x="19627" y="18868"/>
                  <a:pt x="20649" y="18011"/>
                  <a:pt x="21157" y="16944"/>
                </a:cubicBezTo>
                <a:cubicBezTo>
                  <a:pt x="21374" y="16484"/>
                  <a:pt x="21477" y="16002"/>
                  <a:pt x="21480" y="15525"/>
                </a:cubicBezTo>
                <a:lnTo>
                  <a:pt x="21493" y="15525"/>
                </a:lnTo>
                <a:lnTo>
                  <a:pt x="21493" y="3375"/>
                </a:lnTo>
                <a:lnTo>
                  <a:pt x="21493" y="2700"/>
                </a:lnTo>
                <a:lnTo>
                  <a:pt x="21493" y="1350"/>
                </a:lnTo>
                <a:cubicBezTo>
                  <a:pt x="21493" y="951"/>
                  <a:pt x="21317" y="572"/>
                  <a:pt x="21012" y="316"/>
                </a:cubicBezTo>
              </a:path>
            </a:pathLst>
          </a:custGeom>
          <a:solidFill>
            <a:schemeClr val="bg1"/>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8575" tIns="28575" rIns="28575" bIns="28575" anchor="ctr"/>
          <a:lstStyle/>
          <a:p>
            <a:pPr defTabSz="342900">
              <a:defRPr/>
            </a:pPr>
            <a:endParaRPr lang="en-US" sz="2250">
              <a:solidFill>
                <a:srgbClr val="FFFFFF"/>
              </a:solidFill>
              <a:effectLst>
                <a:outerShdw blurRad="38100" dist="38100" dir="2700000" algn="tl">
                  <a:srgbClr val="000000"/>
                </a:outerShdw>
              </a:effectLst>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19" name="组合 18">
            <a:extLst>
              <a:ext uri="{FF2B5EF4-FFF2-40B4-BE49-F238E27FC236}">
                <a16:creationId xmlns:a16="http://schemas.microsoft.com/office/drawing/2014/main" id="{7CF72883-F737-9C4A-A8AD-9EE9ECC59431}"/>
              </a:ext>
            </a:extLst>
          </p:cNvPr>
          <p:cNvGrpSpPr/>
          <p:nvPr/>
        </p:nvGrpSpPr>
        <p:grpSpPr>
          <a:xfrm>
            <a:off x="3389406" y="2186449"/>
            <a:ext cx="240280" cy="274538"/>
            <a:chOff x="7600567" y="5737294"/>
            <a:chExt cx="320373" cy="366050"/>
          </a:xfrm>
          <a:solidFill>
            <a:schemeClr val="bg1"/>
          </a:solidFill>
        </p:grpSpPr>
        <p:sp>
          <p:nvSpPr>
            <p:cNvPr id="20" name="AutoShape 48">
              <a:extLst>
                <a:ext uri="{FF2B5EF4-FFF2-40B4-BE49-F238E27FC236}">
                  <a16:creationId xmlns:a16="http://schemas.microsoft.com/office/drawing/2014/main" id="{7B8D6777-F3FD-0343-9165-1247DC6FDDB5}"/>
                </a:ext>
              </a:extLst>
            </p:cNvPr>
            <p:cNvSpPr>
              <a:spLocks/>
            </p:cNvSpPr>
            <p:nvPr/>
          </p:nvSpPr>
          <p:spPr bwMode="auto">
            <a:xfrm>
              <a:off x="7600567" y="5737294"/>
              <a:ext cx="320373" cy="3660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425"/>
                  </a:moveTo>
                  <a:cubicBezTo>
                    <a:pt x="5687" y="7425"/>
                    <a:pt x="1542" y="6064"/>
                    <a:pt x="1542" y="4387"/>
                  </a:cubicBezTo>
                  <a:cubicBezTo>
                    <a:pt x="1542" y="2709"/>
                    <a:pt x="5687" y="1350"/>
                    <a:pt x="10800" y="1350"/>
                  </a:cubicBezTo>
                  <a:cubicBezTo>
                    <a:pt x="15912" y="1350"/>
                    <a:pt x="20057" y="2709"/>
                    <a:pt x="20057" y="4387"/>
                  </a:cubicBezTo>
                  <a:cubicBezTo>
                    <a:pt x="20057" y="6064"/>
                    <a:pt x="15912" y="7425"/>
                    <a:pt x="10800" y="7425"/>
                  </a:cubicBezTo>
                  <a:moveTo>
                    <a:pt x="20057" y="9112"/>
                  </a:moveTo>
                  <a:lnTo>
                    <a:pt x="20054" y="9112"/>
                  </a:lnTo>
                  <a:cubicBezTo>
                    <a:pt x="20054" y="9119"/>
                    <a:pt x="20057" y="9127"/>
                    <a:pt x="20057" y="9133"/>
                  </a:cubicBezTo>
                  <a:cubicBezTo>
                    <a:pt x="20057" y="10800"/>
                    <a:pt x="15912" y="12150"/>
                    <a:pt x="10800" y="12150"/>
                  </a:cubicBezTo>
                  <a:cubicBezTo>
                    <a:pt x="5687" y="12150"/>
                    <a:pt x="1542" y="10800"/>
                    <a:pt x="1542" y="9133"/>
                  </a:cubicBezTo>
                  <a:cubicBezTo>
                    <a:pt x="1542" y="9127"/>
                    <a:pt x="1545" y="9119"/>
                    <a:pt x="1545" y="9112"/>
                  </a:cubicBezTo>
                  <a:lnTo>
                    <a:pt x="1542" y="9112"/>
                  </a:lnTo>
                  <a:lnTo>
                    <a:pt x="1542" y="6793"/>
                  </a:lnTo>
                  <a:cubicBezTo>
                    <a:pt x="3564" y="8140"/>
                    <a:pt x="7271" y="8774"/>
                    <a:pt x="10800" y="8774"/>
                  </a:cubicBezTo>
                  <a:cubicBezTo>
                    <a:pt x="14328" y="8774"/>
                    <a:pt x="18035" y="8140"/>
                    <a:pt x="20057" y="6793"/>
                  </a:cubicBezTo>
                  <a:cubicBezTo>
                    <a:pt x="20057" y="6793"/>
                    <a:pt x="20057" y="9112"/>
                    <a:pt x="20057" y="9112"/>
                  </a:cubicBezTo>
                  <a:close/>
                  <a:moveTo>
                    <a:pt x="20057" y="13162"/>
                  </a:moveTo>
                  <a:lnTo>
                    <a:pt x="20054" y="13162"/>
                  </a:lnTo>
                  <a:cubicBezTo>
                    <a:pt x="20054" y="13169"/>
                    <a:pt x="20057" y="13177"/>
                    <a:pt x="20057" y="13183"/>
                  </a:cubicBezTo>
                  <a:cubicBezTo>
                    <a:pt x="20057" y="14850"/>
                    <a:pt x="15912" y="16200"/>
                    <a:pt x="10800" y="16200"/>
                  </a:cubicBezTo>
                  <a:cubicBezTo>
                    <a:pt x="5687" y="16200"/>
                    <a:pt x="1542" y="14850"/>
                    <a:pt x="1542" y="13183"/>
                  </a:cubicBezTo>
                  <a:cubicBezTo>
                    <a:pt x="1542" y="13177"/>
                    <a:pt x="1545" y="13169"/>
                    <a:pt x="1545" y="13162"/>
                  </a:cubicBezTo>
                  <a:lnTo>
                    <a:pt x="1542" y="13162"/>
                  </a:lnTo>
                  <a:lnTo>
                    <a:pt x="1542" y="10640"/>
                  </a:lnTo>
                  <a:cubicBezTo>
                    <a:pt x="3136" y="12077"/>
                    <a:pt x="6982" y="12825"/>
                    <a:pt x="10800" y="12825"/>
                  </a:cubicBezTo>
                  <a:cubicBezTo>
                    <a:pt x="14617" y="12825"/>
                    <a:pt x="18463" y="12077"/>
                    <a:pt x="20057" y="10640"/>
                  </a:cubicBezTo>
                  <a:cubicBezTo>
                    <a:pt x="20057" y="10640"/>
                    <a:pt x="20057" y="13162"/>
                    <a:pt x="20057" y="13162"/>
                  </a:cubicBezTo>
                  <a:close/>
                  <a:moveTo>
                    <a:pt x="20057" y="17212"/>
                  </a:moveTo>
                  <a:cubicBezTo>
                    <a:pt x="20057" y="18889"/>
                    <a:pt x="15912" y="20249"/>
                    <a:pt x="10800" y="20249"/>
                  </a:cubicBezTo>
                  <a:cubicBezTo>
                    <a:pt x="5687" y="20249"/>
                    <a:pt x="1542" y="18889"/>
                    <a:pt x="1542" y="17212"/>
                  </a:cubicBezTo>
                  <a:lnTo>
                    <a:pt x="1542" y="14690"/>
                  </a:lnTo>
                  <a:cubicBezTo>
                    <a:pt x="3136" y="16127"/>
                    <a:pt x="6982" y="16875"/>
                    <a:pt x="10800" y="16875"/>
                  </a:cubicBezTo>
                  <a:cubicBezTo>
                    <a:pt x="14617" y="16875"/>
                    <a:pt x="18463" y="16127"/>
                    <a:pt x="20057" y="14690"/>
                  </a:cubicBezTo>
                  <a:cubicBezTo>
                    <a:pt x="20057" y="14690"/>
                    <a:pt x="20057" y="17212"/>
                    <a:pt x="20057" y="17212"/>
                  </a:cubicBezTo>
                  <a:close/>
                  <a:moveTo>
                    <a:pt x="10800" y="0"/>
                  </a:moveTo>
                  <a:cubicBezTo>
                    <a:pt x="5598" y="0"/>
                    <a:pt x="0" y="1372"/>
                    <a:pt x="0" y="4387"/>
                  </a:cubicBezTo>
                  <a:lnTo>
                    <a:pt x="0" y="17212"/>
                  </a:lnTo>
                  <a:cubicBezTo>
                    <a:pt x="0" y="20226"/>
                    <a:pt x="5598" y="21599"/>
                    <a:pt x="10800" y="21599"/>
                  </a:cubicBezTo>
                  <a:cubicBezTo>
                    <a:pt x="16001" y="21599"/>
                    <a:pt x="21599" y="20226"/>
                    <a:pt x="21599" y="17212"/>
                  </a:cubicBezTo>
                  <a:lnTo>
                    <a:pt x="21599" y="4387"/>
                  </a:lnTo>
                  <a:cubicBezTo>
                    <a:pt x="21599" y="1372"/>
                    <a:pt x="16001" y="0"/>
                    <a:pt x="10800" y="0"/>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8575" tIns="28575" rIns="28575" bIns="28575" anchor="ctr"/>
            <a:lstStyle/>
            <a:p>
              <a:pPr defTabSz="342900">
                <a:defRPr/>
              </a:pPr>
              <a:endParaRPr lang="en-US" sz="2250">
                <a:solidFill>
                  <a:srgbClr val="FFFFFF"/>
                </a:solidFill>
                <a:effectLst>
                  <a:outerShdw blurRad="38100" dist="38100" dir="2700000" algn="tl">
                    <a:srgbClr val="000000"/>
                  </a:outerShdw>
                </a:effectLst>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1" name="AutoShape 49">
              <a:extLst>
                <a:ext uri="{FF2B5EF4-FFF2-40B4-BE49-F238E27FC236}">
                  <a16:creationId xmlns:a16="http://schemas.microsoft.com/office/drawing/2014/main" id="{0288178C-F0CD-FF49-9D92-37F62AF88077}"/>
                </a:ext>
              </a:extLst>
            </p:cNvPr>
            <p:cNvSpPr>
              <a:spLocks/>
            </p:cNvSpPr>
            <p:nvPr/>
          </p:nvSpPr>
          <p:spPr bwMode="auto">
            <a:xfrm>
              <a:off x="7852107" y="6023253"/>
              <a:ext cx="23152" cy="225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8575" tIns="28575" rIns="28575" bIns="28575" anchor="ctr"/>
            <a:lstStyle/>
            <a:p>
              <a:pPr defTabSz="342900">
                <a:defRPr/>
              </a:pPr>
              <a:endParaRPr lang="en-US" sz="2250">
                <a:solidFill>
                  <a:srgbClr val="FFFFFF"/>
                </a:solidFill>
                <a:effectLst>
                  <a:outerShdw blurRad="38100" dist="38100" dir="2700000" algn="tl">
                    <a:srgbClr val="000000"/>
                  </a:outerShdw>
                </a:effectLst>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2" name="AutoShape 50">
              <a:extLst>
                <a:ext uri="{FF2B5EF4-FFF2-40B4-BE49-F238E27FC236}">
                  <a16:creationId xmlns:a16="http://schemas.microsoft.com/office/drawing/2014/main" id="{C9125EF0-EC1A-6749-90EB-F7B27D0D0418}"/>
                </a:ext>
              </a:extLst>
            </p:cNvPr>
            <p:cNvSpPr>
              <a:spLocks/>
            </p:cNvSpPr>
            <p:nvPr/>
          </p:nvSpPr>
          <p:spPr bwMode="auto">
            <a:xfrm>
              <a:off x="7852107" y="5954421"/>
              <a:ext cx="23152" cy="231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8575" tIns="28575" rIns="28575" bIns="28575" anchor="ctr"/>
            <a:lstStyle/>
            <a:p>
              <a:pPr defTabSz="342900">
                <a:defRPr/>
              </a:pPr>
              <a:endParaRPr lang="en-US" sz="2250">
                <a:solidFill>
                  <a:srgbClr val="FFFFFF"/>
                </a:solidFill>
                <a:effectLst>
                  <a:outerShdw blurRad="38100" dist="38100" dir="2700000" algn="tl">
                    <a:srgbClr val="000000"/>
                  </a:outerShdw>
                </a:effectLst>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3" name="AutoShape 51">
              <a:extLst>
                <a:ext uri="{FF2B5EF4-FFF2-40B4-BE49-F238E27FC236}">
                  <a16:creationId xmlns:a16="http://schemas.microsoft.com/office/drawing/2014/main" id="{0D3D180E-4B51-2E4D-840E-09C48840F888}"/>
                </a:ext>
              </a:extLst>
            </p:cNvPr>
            <p:cNvSpPr>
              <a:spLocks/>
            </p:cNvSpPr>
            <p:nvPr/>
          </p:nvSpPr>
          <p:spPr bwMode="auto">
            <a:xfrm>
              <a:off x="7852107" y="5885591"/>
              <a:ext cx="23152" cy="231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8575" tIns="28575" rIns="28575" bIns="28575" anchor="ctr"/>
            <a:lstStyle/>
            <a:p>
              <a:pPr defTabSz="342900">
                <a:defRPr/>
              </a:pPr>
              <a:endParaRPr lang="en-US" sz="2250">
                <a:solidFill>
                  <a:srgbClr val="FFFFFF"/>
                </a:solidFill>
                <a:effectLst>
                  <a:outerShdw blurRad="38100" dist="38100" dir="2700000" algn="tl">
                    <a:srgbClr val="000000"/>
                  </a:outerShdw>
                </a:effectLst>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nvGrpSpPr>
          <p:cNvPr id="24" name="组合 23">
            <a:extLst>
              <a:ext uri="{FF2B5EF4-FFF2-40B4-BE49-F238E27FC236}">
                <a16:creationId xmlns:a16="http://schemas.microsoft.com/office/drawing/2014/main" id="{78C86FB8-88FC-5E4D-824C-FAC632245B70}"/>
              </a:ext>
            </a:extLst>
          </p:cNvPr>
          <p:cNvGrpSpPr/>
          <p:nvPr/>
        </p:nvGrpSpPr>
        <p:grpSpPr>
          <a:xfrm>
            <a:off x="2373398" y="2226453"/>
            <a:ext cx="252892" cy="233438"/>
            <a:chOff x="8745538" y="2649538"/>
            <a:chExt cx="309563" cy="285750"/>
          </a:xfrm>
          <a:solidFill>
            <a:schemeClr val="bg1"/>
          </a:solidFill>
        </p:grpSpPr>
        <p:sp>
          <p:nvSpPr>
            <p:cNvPr id="25" name="Freeform 313">
              <a:extLst>
                <a:ext uri="{FF2B5EF4-FFF2-40B4-BE49-F238E27FC236}">
                  <a16:creationId xmlns:a16="http://schemas.microsoft.com/office/drawing/2014/main" id="{9035CFBE-0311-DF4F-929E-0A224FEF9936}"/>
                </a:ext>
              </a:extLst>
            </p:cNvPr>
            <p:cNvSpPr>
              <a:spLocks/>
            </p:cNvSpPr>
            <p:nvPr/>
          </p:nvSpPr>
          <p:spPr bwMode="auto">
            <a:xfrm>
              <a:off x="8745538" y="2649538"/>
              <a:ext cx="309563" cy="238125"/>
            </a:xfrm>
            <a:custGeom>
              <a:avLst/>
              <a:gdLst>
                <a:gd name="T0" fmla="*/ 197 w 198"/>
                <a:gd name="T1" fmla="*/ 0 h 152"/>
                <a:gd name="T2" fmla="*/ 195 w 198"/>
                <a:gd name="T3" fmla="*/ 0 h 152"/>
                <a:gd name="T4" fmla="*/ 1 w 198"/>
                <a:gd name="T5" fmla="*/ 99 h 152"/>
                <a:gd name="T6" fmla="*/ 0 w 198"/>
                <a:gd name="T7" fmla="*/ 101 h 152"/>
                <a:gd name="T8" fmla="*/ 2 w 198"/>
                <a:gd name="T9" fmla="*/ 103 h 152"/>
                <a:gd name="T10" fmla="*/ 67 w 198"/>
                <a:gd name="T11" fmla="*/ 124 h 152"/>
                <a:gd name="T12" fmla="*/ 68 w 198"/>
                <a:gd name="T13" fmla="*/ 123 h 152"/>
                <a:gd name="T14" fmla="*/ 158 w 198"/>
                <a:gd name="T15" fmla="*/ 42 h 152"/>
                <a:gd name="T16" fmla="*/ 87 w 198"/>
                <a:gd name="T17" fmla="*/ 127 h 152"/>
                <a:gd name="T18" fmla="*/ 86 w 198"/>
                <a:gd name="T19" fmla="*/ 129 h 152"/>
                <a:gd name="T20" fmla="*/ 88 w 198"/>
                <a:gd name="T21" fmla="*/ 130 h 152"/>
                <a:gd name="T22" fmla="*/ 160 w 198"/>
                <a:gd name="T23" fmla="*/ 152 h 152"/>
                <a:gd name="T24" fmla="*/ 160 w 198"/>
                <a:gd name="T25" fmla="*/ 152 h 152"/>
                <a:gd name="T26" fmla="*/ 161 w 198"/>
                <a:gd name="T27" fmla="*/ 152 h 152"/>
                <a:gd name="T28" fmla="*/ 162 w 198"/>
                <a:gd name="T29" fmla="*/ 151 h 152"/>
                <a:gd name="T30" fmla="*/ 198 w 198"/>
                <a:gd name="T31" fmla="*/ 2 h 152"/>
                <a:gd name="T32" fmla="*/ 197 w 198"/>
                <a:gd name="T33"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8" h="152">
                  <a:moveTo>
                    <a:pt x="197" y="0"/>
                  </a:moveTo>
                  <a:cubicBezTo>
                    <a:pt x="197" y="0"/>
                    <a:pt x="196" y="0"/>
                    <a:pt x="195" y="0"/>
                  </a:cubicBezTo>
                  <a:cubicBezTo>
                    <a:pt x="1" y="99"/>
                    <a:pt x="1" y="99"/>
                    <a:pt x="1" y="99"/>
                  </a:cubicBezTo>
                  <a:cubicBezTo>
                    <a:pt x="1" y="100"/>
                    <a:pt x="0" y="100"/>
                    <a:pt x="0" y="101"/>
                  </a:cubicBezTo>
                  <a:cubicBezTo>
                    <a:pt x="0" y="102"/>
                    <a:pt x="1" y="103"/>
                    <a:pt x="2" y="103"/>
                  </a:cubicBezTo>
                  <a:cubicBezTo>
                    <a:pt x="67" y="124"/>
                    <a:pt x="67" y="124"/>
                    <a:pt x="67" y="124"/>
                  </a:cubicBezTo>
                  <a:cubicBezTo>
                    <a:pt x="67" y="124"/>
                    <a:pt x="68" y="124"/>
                    <a:pt x="68" y="123"/>
                  </a:cubicBezTo>
                  <a:cubicBezTo>
                    <a:pt x="158" y="42"/>
                    <a:pt x="158" y="42"/>
                    <a:pt x="158" y="42"/>
                  </a:cubicBezTo>
                  <a:cubicBezTo>
                    <a:pt x="87" y="127"/>
                    <a:pt x="87" y="127"/>
                    <a:pt x="87" y="127"/>
                  </a:cubicBezTo>
                  <a:cubicBezTo>
                    <a:pt x="86" y="128"/>
                    <a:pt x="86" y="128"/>
                    <a:pt x="86" y="129"/>
                  </a:cubicBezTo>
                  <a:cubicBezTo>
                    <a:pt x="86" y="130"/>
                    <a:pt x="87" y="130"/>
                    <a:pt x="88" y="130"/>
                  </a:cubicBezTo>
                  <a:cubicBezTo>
                    <a:pt x="160" y="152"/>
                    <a:pt x="160" y="152"/>
                    <a:pt x="160" y="152"/>
                  </a:cubicBezTo>
                  <a:cubicBezTo>
                    <a:pt x="160" y="152"/>
                    <a:pt x="160" y="152"/>
                    <a:pt x="160" y="152"/>
                  </a:cubicBezTo>
                  <a:cubicBezTo>
                    <a:pt x="161" y="152"/>
                    <a:pt x="161" y="152"/>
                    <a:pt x="161" y="152"/>
                  </a:cubicBezTo>
                  <a:cubicBezTo>
                    <a:pt x="162" y="152"/>
                    <a:pt x="162" y="151"/>
                    <a:pt x="162" y="151"/>
                  </a:cubicBezTo>
                  <a:cubicBezTo>
                    <a:pt x="198" y="2"/>
                    <a:pt x="198" y="2"/>
                    <a:pt x="198" y="2"/>
                  </a:cubicBezTo>
                  <a:cubicBezTo>
                    <a:pt x="198" y="2"/>
                    <a:pt x="198" y="1"/>
                    <a:pt x="19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6" name="Freeform 314">
              <a:extLst>
                <a:ext uri="{FF2B5EF4-FFF2-40B4-BE49-F238E27FC236}">
                  <a16:creationId xmlns:a16="http://schemas.microsoft.com/office/drawing/2014/main" id="{F281CB6F-8E9F-FC47-AC53-714A4E0A9FEA}"/>
                </a:ext>
              </a:extLst>
            </p:cNvPr>
            <p:cNvSpPr>
              <a:spLocks/>
            </p:cNvSpPr>
            <p:nvPr/>
          </p:nvSpPr>
          <p:spPr bwMode="auto">
            <a:xfrm>
              <a:off x="8880476" y="2868613"/>
              <a:ext cx="36513" cy="66675"/>
            </a:xfrm>
            <a:custGeom>
              <a:avLst/>
              <a:gdLst>
                <a:gd name="T0" fmla="*/ 23 w 24"/>
                <a:gd name="T1" fmla="*/ 6 h 42"/>
                <a:gd name="T2" fmla="*/ 3 w 24"/>
                <a:gd name="T3" fmla="*/ 0 h 42"/>
                <a:gd name="T4" fmla="*/ 1 w 24"/>
                <a:gd name="T5" fmla="*/ 0 h 42"/>
                <a:gd name="T6" fmla="*/ 0 w 24"/>
                <a:gd name="T7" fmla="*/ 2 h 42"/>
                <a:gd name="T8" fmla="*/ 0 w 24"/>
                <a:gd name="T9" fmla="*/ 40 h 42"/>
                <a:gd name="T10" fmla="*/ 2 w 24"/>
                <a:gd name="T11" fmla="*/ 41 h 42"/>
                <a:gd name="T12" fmla="*/ 2 w 24"/>
                <a:gd name="T13" fmla="*/ 42 h 42"/>
                <a:gd name="T14" fmla="*/ 4 w 24"/>
                <a:gd name="T15" fmla="*/ 41 h 42"/>
                <a:gd name="T16" fmla="*/ 24 w 24"/>
                <a:gd name="T17" fmla="*/ 9 h 42"/>
                <a:gd name="T18" fmla="*/ 24 w 24"/>
                <a:gd name="T19" fmla="*/ 7 h 42"/>
                <a:gd name="T20" fmla="*/ 23 w 24"/>
                <a:gd name="T21" fmla="*/ 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 h="42">
                  <a:moveTo>
                    <a:pt x="23" y="6"/>
                  </a:moveTo>
                  <a:cubicBezTo>
                    <a:pt x="3" y="0"/>
                    <a:pt x="3" y="0"/>
                    <a:pt x="3" y="0"/>
                  </a:cubicBezTo>
                  <a:cubicBezTo>
                    <a:pt x="2" y="0"/>
                    <a:pt x="1" y="0"/>
                    <a:pt x="1" y="0"/>
                  </a:cubicBezTo>
                  <a:cubicBezTo>
                    <a:pt x="0" y="1"/>
                    <a:pt x="0" y="1"/>
                    <a:pt x="0" y="2"/>
                  </a:cubicBezTo>
                  <a:cubicBezTo>
                    <a:pt x="0" y="40"/>
                    <a:pt x="0" y="40"/>
                    <a:pt x="0" y="40"/>
                  </a:cubicBezTo>
                  <a:cubicBezTo>
                    <a:pt x="0" y="40"/>
                    <a:pt x="1" y="41"/>
                    <a:pt x="2" y="41"/>
                  </a:cubicBezTo>
                  <a:cubicBezTo>
                    <a:pt x="2" y="42"/>
                    <a:pt x="2" y="42"/>
                    <a:pt x="2" y="42"/>
                  </a:cubicBezTo>
                  <a:cubicBezTo>
                    <a:pt x="3" y="42"/>
                    <a:pt x="3" y="41"/>
                    <a:pt x="4" y="41"/>
                  </a:cubicBezTo>
                  <a:cubicBezTo>
                    <a:pt x="24" y="9"/>
                    <a:pt x="24" y="9"/>
                    <a:pt x="24" y="9"/>
                  </a:cubicBezTo>
                  <a:cubicBezTo>
                    <a:pt x="24" y="9"/>
                    <a:pt x="24" y="8"/>
                    <a:pt x="24" y="7"/>
                  </a:cubicBezTo>
                  <a:cubicBezTo>
                    <a:pt x="24" y="7"/>
                    <a:pt x="23" y="6"/>
                    <a:pt x="2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sp>
        <p:nvSpPr>
          <p:cNvPr id="27" name="文本框 26">
            <a:extLst>
              <a:ext uri="{FF2B5EF4-FFF2-40B4-BE49-F238E27FC236}">
                <a16:creationId xmlns:a16="http://schemas.microsoft.com/office/drawing/2014/main" id="{55756401-303E-3A40-A3B2-D5244BD34ED6}"/>
              </a:ext>
            </a:extLst>
          </p:cNvPr>
          <p:cNvSpPr txBox="1"/>
          <p:nvPr/>
        </p:nvSpPr>
        <p:spPr>
          <a:xfrm>
            <a:off x="1122880" y="1354552"/>
            <a:ext cx="2618217" cy="369332"/>
          </a:xfrm>
          <a:prstGeom prst="rect">
            <a:avLst/>
          </a:prstGeom>
          <a:noFill/>
        </p:spPr>
        <p:txBody>
          <a:bodyPr wrap="none" rtlCol="0">
            <a:spAutoFit/>
          </a:bodyPr>
          <a:lstStyle/>
          <a:p>
            <a:r>
              <a:rPr kumimoji="1" lang="en-US" altLang="zh-CN" sz="18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BUSINESS</a:t>
            </a:r>
            <a:r>
              <a:rPr kumimoji="1" lang="zh-CN" altLang="en-US" sz="18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18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SUMMARY</a:t>
            </a:r>
            <a:endParaRPr kumimoji="1" lang="zh-CN" altLang="en-US" sz="18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28" name="组合 27">
            <a:extLst>
              <a:ext uri="{FF2B5EF4-FFF2-40B4-BE49-F238E27FC236}">
                <a16:creationId xmlns:a16="http://schemas.microsoft.com/office/drawing/2014/main" id="{0D884D66-EC42-7B40-A269-8DCAFB6FA772}"/>
              </a:ext>
            </a:extLst>
          </p:cNvPr>
          <p:cNvGrpSpPr/>
          <p:nvPr/>
        </p:nvGrpSpPr>
        <p:grpSpPr>
          <a:xfrm>
            <a:off x="5543475" y="2173936"/>
            <a:ext cx="286940" cy="280988"/>
            <a:chOff x="131763" y="2906713"/>
            <a:chExt cx="382587" cy="374650"/>
          </a:xfrm>
          <a:solidFill>
            <a:schemeClr val="bg1"/>
          </a:solidFill>
        </p:grpSpPr>
        <p:sp>
          <p:nvSpPr>
            <p:cNvPr id="29" name="Freeform 15">
              <a:extLst>
                <a:ext uri="{FF2B5EF4-FFF2-40B4-BE49-F238E27FC236}">
                  <a16:creationId xmlns:a16="http://schemas.microsoft.com/office/drawing/2014/main" id="{C3698266-4757-0D4C-8B55-A911086DC694}"/>
                </a:ext>
              </a:extLst>
            </p:cNvPr>
            <p:cNvSpPr>
              <a:spLocks/>
            </p:cNvSpPr>
            <p:nvPr/>
          </p:nvSpPr>
          <p:spPr bwMode="auto">
            <a:xfrm>
              <a:off x="219075" y="2906713"/>
              <a:ext cx="295275" cy="298450"/>
            </a:xfrm>
            <a:custGeom>
              <a:avLst/>
              <a:gdLst>
                <a:gd name="T0" fmla="*/ 23 w 165"/>
                <a:gd name="T1" fmla="*/ 0 h 167"/>
                <a:gd name="T2" fmla="*/ 142 w 165"/>
                <a:gd name="T3" fmla="*/ 0 h 167"/>
                <a:gd name="T4" fmla="*/ 165 w 165"/>
                <a:gd name="T5" fmla="*/ 24 h 167"/>
                <a:gd name="T6" fmla="*/ 165 w 165"/>
                <a:gd name="T7" fmla="*/ 111 h 167"/>
                <a:gd name="T8" fmla="*/ 158 w 165"/>
                <a:gd name="T9" fmla="*/ 128 h 167"/>
                <a:gd name="T10" fmla="*/ 142 w 165"/>
                <a:gd name="T11" fmla="*/ 135 h 167"/>
                <a:gd name="T12" fmla="*/ 117 w 165"/>
                <a:gd name="T13" fmla="*/ 135 h 167"/>
                <a:gd name="T14" fmla="*/ 93 w 165"/>
                <a:gd name="T15" fmla="*/ 164 h 167"/>
                <a:gd name="T16" fmla="*/ 93 w 165"/>
                <a:gd name="T17" fmla="*/ 164 h 167"/>
                <a:gd name="T18" fmla="*/ 86 w 165"/>
                <a:gd name="T19" fmla="*/ 165 h 167"/>
                <a:gd name="T20" fmla="*/ 84 w 165"/>
                <a:gd name="T21" fmla="*/ 161 h 167"/>
                <a:gd name="T22" fmla="*/ 84 w 165"/>
                <a:gd name="T23" fmla="*/ 161 h 167"/>
                <a:gd name="T24" fmla="*/ 84 w 165"/>
                <a:gd name="T25" fmla="*/ 135 h 167"/>
                <a:gd name="T26" fmla="*/ 40 w 165"/>
                <a:gd name="T27" fmla="*/ 135 h 167"/>
                <a:gd name="T28" fmla="*/ 47 w 165"/>
                <a:gd name="T29" fmla="*/ 124 h 167"/>
                <a:gd name="T30" fmla="*/ 89 w 165"/>
                <a:gd name="T31" fmla="*/ 124 h 167"/>
                <a:gd name="T32" fmla="*/ 94 w 165"/>
                <a:gd name="T33" fmla="*/ 129 h 167"/>
                <a:gd name="T34" fmla="*/ 94 w 165"/>
                <a:gd name="T35" fmla="*/ 146 h 167"/>
                <a:gd name="T36" fmla="*/ 110 w 165"/>
                <a:gd name="T37" fmla="*/ 126 h 167"/>
                <a:gd name="T38" fmla="*/ 114 w 165"/>
                <a:gd name="T39" fmla="*/ 124 h 167"/>
                <a:gd name="T40" fmla="*/ 142 w 165"/>
                <a:gd name="T41" fmla="*/ 124 h 167"/>
                <a:gd name="T42" fmla="*/ 151 w 165"/>
                <a:gd name="T43" fmla="*/ 120 h 167"/>
                <a:gd name="T44" fmla="*/ 155 w 165"/>
                <a:gd name="T45" fmla="*/ 111 h 167"/>
                <a:gd name="T46" fmla="*/ 155 w 165"/>
                <a:gd name="T47" fmla="*/ 24 h 167"/>
                <a:gd name="T48" fmla="*/ 142 w 165"/>
                <a:gd name="T49" fmla="*/ 11 h 167"/>
                <a:gd name="T50" fmla="*/ 23 w 165"/>
                <a:gd name="T51" fmla="*/ 11 h 167"/>
                <a:gd name="T52" fmla="*/ 10 w 165"/>
                <a:gd name="T53" fmla="*/ 24 h 167"/>
                <a:gd name="T54" fmla="*/ 10 w 165"/>
                <a:gd name="T55" fmla="*/ 59 h 167"/>
                <a:gd name="T56" fmla="*/ 9 w 165"/>
                <a:gd name="T57" fmla="*/ 59 h 167"/>
                <a:gd name="T58" fmla="*/ 0 w 165"/>
                <a:gd name="T59" fmla="*/ 62 h 167"/>
                <a:gd name="T60" fmla="*/ 0 w 165"/>
                <a:gd name="T61" fmla="*/ 24 h 167"/>
                <a:gd name="T62" fmla="*/ 23 w 165"/>
                <a:gd name="T63"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5" h="167">
                  <a:moveTo>
                    <a:pt x="23" y="0"/>
                  </a:moveTo>
                  <a:cubicBezTo>
                    <a:pt x="142" y="0"/>
                    <a:pt x="142" y="0"/>
                    <a:pt x="142" y="0"/>
                  </a:cubicBezTo>
                  <a:cubicBezTo>
                    <a:pt x="155" y="0"/>
                    <a:pt x="165" y="11"/>
                    <a:pt x="165" y="24"/>
                  </a:cubicBezTo>
                  <a:cubicBezTo>
                    <a:pt x="165" y="111"/>
                    <a:pt x="165" y="111"/>
                    <a:pt x="165" y="111"/>
                  </a:cubicBezTo>
                  <a:cubicBezTo>
                    <a:pt x="165" y="118"/>
                    <a:pt x="162" y="124"/>
                    <a:pt x="158" y="128"/>
                  </a:cubicBezTo>
                  <a:cubicBezTo>
                    <a:pt x="154" y="132"/>
                    <a:pt x="148" y="135"/>
                    <a:pt x="142" y="135"/>
                  </a:cubicBezTo>
                  <a:cubicBezTo>
                    <a:pt x="117" y="135"/>
                    <a:pt x="117" y="135"/>
                    <a:pt x="117" y="135"/>
                  </a:cubicBezTo>
                  <a:cubicBezTo>
                    <a:pt x="93" y="164"/>
                    <a:pt x="93" y="164"/>
                    <a:pt x="93" y="164"/>
                  </a:cubicBezTo>
                  <a:cubicBezTo>
                    <a:pt x="93" y="164"/>
                    <a:pt x="93" y="164"/>
                    <a:pt x="93" y="164"/>
                  </a:cubicBezTo>
                  <a:cubicBezTo>
                    <a:pt x="92" y="166"/>
                    <a:pt x="88" y="167"/>
                    <a:pt x="86" y="165"/>
                  </a:cubicBezTo>
                  <a:cubicBezTo>
                    <a:pt x="85" y="164"/>
                    <a:pt x="84" y="163"/>
                    <a:pt x="84" y="161"/>
                  </a:cubicBezTo>
                  <a:cubicBezTo>
                    <a:pt x="84" y="161"/>
                    <a:pt x="84" y="161"/>
                    <a:pt x="84" y="161"/>
                  </a:cubicBezTo>
                  <a:cubicBezTo>
                    <a:pt x="84" y="135"/>
                    <a:pt x="84" y="135"/>
                    <a:pt x="84" y="135"/>
                  </a:cubicBezTo>
                  <a:cubicBezTo>
                    <a:pt x="40" y="135"/>
                    <a:pt x="40" y="135"/>
                    <a:pt x="40" y="135"/>
                  </a:cubicBezTo>
                  <a:cubicBezTo>
                    <a:pt x="43" y="132"/>
                    <a:pt x="44" y="128"/>
                    <a:pt x="47" y="124"/>
                  </a:cubicBezTo>
                  <a:cubicBezTo>
                    <a:pt x="89" y="124"/>
                    <a:pt x="89" y="124"/>
                    <a:pt x="89" y="124"/>
                  </a:cubicBezTo>
                  <a:cubicBezTo>
                    <a:pt x="92" y="124"/>
                    <a:pt x="94" y="127"/>
                    <a:pt x="94" y="129"/>
                  </a:cubicBezTo>
                  <a:cubicBezTo>
                    <a:pt x="94" y="146"/>
                    <a:pt x="94" y="146"/>
                    <a:pt x="94" y="146"/>
                  </a:cubicBezTo>
                  <a:cubicBezTo>
                    <a:pt x="110" y="126"/>
                    <a:pt x="110" y="126"/>
                    <a:pt x="110" y="126"/>
                  </a:cubicBezTo>
                  <a:cubicBezTo>
                    <a:pt x="111" y="125"/>
                    <a:pt x="112" y="124"/>
                    <a:pt x="114" y="124"/>
                  </a:cubicBezTo>
                  <a:cubicBezTo>
                    <a:pt x="142" y="124"/>
                    <a:pt x="142" y="124"/>
                    <a:pt x="142" y="124"/>
                  </a:cubicBezTo>
                  <a:cubicBezTo>
                    <a:pt x="145" y="124"/>
                    <a:pt x="148" y="123"/>
                    <a:pt x="151" y="120"/>
                  </a:cubicBezTo>
                  <a:cubicBezTo>
                    <a:pt x="153" y="118"/>
                    <a:pt x="155" y="115"/>
                    <a:pt x="155" y="111"/>
                  </a:cubicBezTo>
                  <a:cubicBezTo>
                    <a:pt x="155" y="24"/>
                    <a:pt x="155" y="24"/>
                    <a:pt x="155" y="24"/>
                  </a:cubicBezTo>
                  <a:cubicBezTo>
                    <a:pt x="155" y="17"/>
                    <a:pt x="149" y="11"/>
                    <a:pt x="142" y="11"/>
                  </a:cubicBezTo>
                  <a:cubicBezTo>
                    <a:pt x="23" y="11"/>
                    <a:pt x="23" y="11"/>
                    <a:pt x="23" y="11"/>
                  </a:cubicBezTo>
                  <a:cubicBezTo>
                    <a:pt x="16" y="11"/>
                    <a:pt x="10" y="17"/>
                    <a:pt x="10" y="24"/>
                  </a:cubicBezTo>
                  <a:cubicBezTo>
                    <a:pt x="10" y="59"/>
                    <a:pt x="10" y="59"/>
                    <a:pt x="10" y="59"/>
                  </a:cubicBezTo>
                  <a:cubicBezTo>
                    <a:pt x="9" y="59"/>
                    <a:pt x="9" y="59"/>
                    <a:pt x="9" y="59"/>
                  </a:cubicBezTo>
                  <a:cubicBezTo>
                    <a:pt x="6" y="59"/>
                    <a:pt x="3" y="61"/>
                    <a:pt x="0" y="62"/>
                  </a:cubicBezTo>
                  <a:cubicBezTo>
                    <a:pt x="0" y="24"/>
                    <a:pt x="0" y="24"/>
                    <a:pt x="0" y="24"/>
                  </a:cubicBezTo>
                  <a:cubicBezTo>
                    <a:pt x="0" y="11"/>
                    <a:pt x="10" y="0"/>
                    <a:pt x="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0" name="Freeform 16">
              <a:extLst>
                <a:ext uri="{FF2B5EF4-FFF2-40B4-BE49-F238E27FC236}">
                  <a16:creationId xmlns:a16="http://schemas.microsoft.com/office/drawing/2014/main" id="{C0142EE2-3113-674C-8FE7-BEF86B704CD4}"/>
                </a:ext>
              </a:extLst>
            </p:cNvPr>
            <p:cNvSpPr>
              <a:spLocks noEditPoints="1"/>
            </p:cNvSpPr>
            <p:nvPr/>
          </p:nvSpPr>
          <p:spPr bwMode="auto">
            <a:xfrm>
              <a:off x="131763" y="3024188"/>
              <a:ext cx="231775" cy="257175"/>
            </a:xfrm>
            <a:custGeom>
              <a:avLst/>
              <a:gdLst>
                <a:gd name="T0" fmla="*/ 88 w 130"/>
                <a:gd name="T1" fmla="*/ 51 h 144"/>
                <a:gd name="T2" fmla="*/ 65 w 130"/>
                <a:gd name="T3" fmla="*/ 74 h 144"/>
                <a:gd name="T4" fmla="*/ 41 w 130"/>
                <a:gd name="T5" fmla="*/ 51 h 144"/>
                <a:gd name="T6" fmla="*/ 39 w 130"/>
                <a:gd name="T7" fmla="*/ 51 h 144"/>
                <a:gd name="T8" fmla="*/ 35 w 130"/>
                <a:gd name="T9" fmla="*/ 48 h 144"/>
                <a:gd name="T10" fmla="*/ 33 w 130"/>
                <a:gd name="T11" fmla="*/ 37 h 144"/>
                <a:gd name="T12" fmla="*/ 37 w 130"/>
                <a:gd name="T13" fmla="*/ 33 h 144"/>
                <a:gd name="T14" fmla="*/ 38 w 130"/>
                <a:gd name="T15" fmla="*/ 32 h 144"/>
                <a:gd name="T16" fmla="*/ 37 w 130"/>
                <a:gd name="T17" fmla="*/ 27 h 144"/>
                <a:gd name="T18" fmla="*/ 37 w 130"/>
                <a:gd name="T19" fmla="*/ 22 h 144"/>
                <a:gd name="T20" fmla="*/ 56 w 130"/>
                <a:gd name="T21" fmla="*/ 4 h 144"/>
                <a:gd name="T22" fmla="*/ 58 w 130"/>
                <a:gd name="T23" fmla="*/ 4 h 144"/>
                <a:gd name="T24" fmla="*/ 58 w 130"/>
                <a:gd name="T25" fmla="*/ 3 h 144"/>
                <a:gd name="T26" fmla="*/ 75 w 130"/>
                <a:gd name="T27" fmla="*/ 3 h 144"/>
                <a:gd name="T28" fmla="*/ 80 w 130"/>
                <a:gd name="T29" fmla="*/ 5 h 144"/>
                <a:gd name="T30" fmla="*/ 92 w 130"/>
                <a:gd name="T31" fmla="*/ 22 h 144"/>
                <a:gd name="T32" fmla="*/ 92 w 130"/>
                <a:gd name="T33" fmla="*/ 27 h 144"/>
                <a:gd name="T34" fmla="*/ 91 w 130"/>
                <a:gd name="T35" fmla="*/ 32 h 144"/>
                <a:gd name="T36" fmla="*/ 92 w 130"/>
                <a:gd name="T37" fmla="*/ 33 h 144"/>
                <a:gd name="T38" fmla="*/ 95 w 130"/>
                <a:gd name="T39" fmla="*/ 37 h 144"/>
                <a:gd name="T40" fmla="*/ 94 w 130"/>
                <a:gd name="T41" fmla="*/ 48 h 144"/>
                <a:gd name="T42" fmla="*/ 89 w 130"/>
                <a:gd name="T43" fmla="*/ 51 h 144"/>
                <a:gd name="T44" fmla="*/ 88 w 130"/>
                <a:gd name="T45" fmla="*/ 51 h 144"/>
                <a:gd name="T46" fmla="*/ 65 w 130"/>
                <a:gd name="T47" fmla="*/ 86 h 144"/>
                <a:gd name="T48" fmla="*/ 74 w 130"/>
                <a:gd name="T49" fmla="*/ 87 h 144"/>
                <a:gd name="T50" fmla="*/ 69 w 130"/>
                <a:gd name="T51" fmla="*/ 97 h 144"/>
                <a:gd name="T52" fmla="*/ 75 w 130"/>
                <a:gd name="T53" fmla="*/ 144 h 144"/>
                <a:gd name="T54" fmla="*/ 55 w 130"/>
                <a:gd name="T55" fmla="*/ 144 h 144"/>
                <a:gd name="T56" fmla="*/ 61 w 130"/>
                <a:gd name="T57" fmla="*/ 97 h 144"/>
                <a:gd name="T58" fmla="*/ 56 w 130"/>
                <a:gd name="T59" fmla="*/ 87 h 144"/>
                <a:gd name="T60" fmla="*/ 65 w 130"/>
                <a:gd name="T61" fmla="*/ 86 h 144"/>
                <a:gd name="T62" fmla="*/ 3 w 130"/>
                <a:gd name="T63" fmla="*/ 144 h 144"/>
                <a:gd name="T64" fmla="*/ 0 w 130"/>
                <a:gd name="T65" fmla="*/ 109 h 144"/>
                <a:gd name="T66" fmla="*/ 0 w 130"/>
                <a:gd name="T67" fmla="*/ 106 h 144"/>
                <a:gd name="T68" fmla="*/ 13 w 130"/>
                <a:gd name="T69" fmla="*/ 94 h 144"/>
                <a:gd name="T70" fmla="*/ 41 w 130"/>
                <a:gd name="T71" fmla="*/ 83 h 144"/>
                <a:gd name="T72" fmla="*/ 42 w 130"/>
                <a:gd name="T73" fmla="*/ 83 h 144"/>
                <a:gd name="T74" fmla="*/ 53 w 130"/>
                <a:gd name="T75" fmla="*/ 144 h 144"/>
                <a:gd name="T76" fmla="*/ 3 w 130"/>
                <a:gd name="T77" fmla="*/ 144 h 144"/>
                <a:gd name="T78" fmla="*/ 127 w 130"/>
                <a:gd name="T79" fmla="*/ 144 h 144"/>
                <a:gd name="T80" fmla="*/ 77 w 130"/>
                <a:gd name="T81" fmla="*/ 144 h 144"/>
                <a:gd name="T82" fmla="*/ 88 w 130"/>
                <a:gd name="T83" fmla="*/ 83 h 144"/>
                <a:gd name="T84" fmla="*/ 88 w 130"/>
                <a:gd name="T85" fmla="*/ 83 h 144"/>
                <a:gd name="T86" fmla="*/ 117 w 130"/>
                <a:gd name="T87" fmla="*/ 94 h 144"/>
                <a:gd name="T88" fmla="*/ 130 w 130"/>
                <a:gd name="T89" fmla="*/ 106 h 144"/>
                <a:gd name="T90" fmla="*/ 130 w 130"/>
                <a:gd name="T91" fmla="*/ 109 h 144"/>
                <a:gd name="T92" fmla="*/ 127 w 130"/>
                <a:gd name="T93"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30" h="144">
                  <a:moveTo>
                    <a:pt x="88" y="51"/>
                  </a:moveTo>
                  <a:cubicBezTo>
                    <a:pt x="85" y="64"/>
                    <a:pt x="74" y="74"/>
                    <a:pt x="65" y="74"/>
                  </a:cubicBezTo>
                  <a:cubicBezTo>
                    <a:pt x="55" y="74"/>
                    <a:pt x="45" y="64"/>
                    <a:pt x="41" y="51"/>
                  </a:cubicBezTo>
                  <a:cubicBezTo>
                    <a:pt x="39" y="51"/>
                    <a:pt x="39" y="51"/>
                    <a:pt x="39" y="51"/>
                  </a:cubicBezTo>
                  <a:cubicBezTo>
                    <a:pt x="37" y="52"/>
                    <a:pt x="35" y="50"/>
                    <a:pt x="35" y="48"/>
                  </a:cubicBezTo>
                  <a:cubicBezTo>
                    <a:pt x="33" y="37"/>
                    <a:pt x="33" y="37"/>
                    <a:pt x="33" y="37"/>
                  </a:cubicBezTo>
                  <a:cubicBezTo>
                    <a:pt x="33" y="35"/>
                    <a:pt x="34" y="33"/>
                    <a:pt x="37" y="33"/>
                  </a:cubicBezTo>
                  <a:cubicBezTo>
                    <a:pt x="38" y="32"/>
                    <a:pt x="38" y="32"/>
                    <a:pt x="38" y="32"/>
                  </a:cubicBezTo>
                  <a:cubicBezTo>
                    <a:pt x="37" y="31"/>
                    <a:pt x="37" y="29"/>
                    <a:pt x="37" y="27"/>
                  </a:cubicBezTo>
                  <a:cubicBezTo>
                    <a:pt x="37" y="22"/>
                    <a:pt x="37" y="22"/>
                    <a:pt x="37" y="22"/>
                  </a:cubicBezTo>
                  <a:cubicBezTo>
                    <a:pt x="37" y="12"/>
                    <a:pt x="45" y="4"/>
                    <a:pt x="56" y="4"/>
                  </a:cubicBezTo>
                  <a:cubicBezTo>
                    <a:pt x="58" y="4"/>
                    <a:pt x="58" y="4"/>
                    <a:pt x="58" y="4"/>
                  </a:cubicBezTo>
                  <a:cubicBezTo>
                    <a:pt x="58" y="3"/>
                    <a:pt x="58" y="3"/>
                    <a:pt x="58" y="3"/>
                  </a:cubicBezTo>
                  <a:cubicBezTo>
                    <a:pt x="59" y="0"/>
                    <a:pt x="67" y="0"/>
                    <a:pt x="75" y="3"/>
                  </a:cubicBezTo>
                  <a:cubicBezTo>
                    <a:pt x="77" y="4"/>
                    <a:pt x="79" y="4"/>
                    <a:pt x="80" y="5"/>
                  </a:cubicBezTo>
                  <a:cubicBezTo>
                    <a:pt x="87" y="8"/>
                    <a:pt x="92" y="15"/>
                    <a:pt x="92" y="22"/>
                  </a:cubicBezTo>
                  <a:cubicBezTo>
                    <a:pt x="92" y="27"/>
                    <a:pt x="92" y="27"/>
                    <a:pt x="92" y="27"/>
                  </a:cubicBezTo>
                  <a:cubicBezTo>
                    <a:pt x="92" y="29"/>
                    <a:pt x="91" y="31"/>
                    <a:pt x="91" y="32"/>
                  </a:cubicBezTo>
                  <a:cubicBezTo>
                    <a:pt x="92" y="33"/>
                    <a:pt x="92" y="33"/>
                    <a:pt x="92" y="33"/>
                  </a:cubicBezTo>
                  <a:cubicBezTo>
                    <a:pt x="94" y="33"/>
                    <a:pt x="96" y="35"/>
                    <a:pt x="95" y="37"/>
                  </a:cubicBezTo>
                  <a:cubicBezTo>
                    <a:pt x="94" y="48"/>
                    <a:pt x="94" y="48"/>
                    <a:pt x="94" y="48"/>
                  </a:cubicBezTo>
                  <a:cubicBezTo>
                    <a:pt x="93" y="50"/>
                    <a:pt x="91" y="52"/>
                    <a:pt x="89" y="51"/>
                  </a:cubicBezTo>
                  <a:cubicBezTo>
                    <a:pt x="88" y="51"/>
                    <a:pt x="88" y="51"/>
                    <a:pt x="88" y="51"/>
                  </a:cubicBezTo>
                  <a:close/>
                  <a:moveTo>
                    <a:pt x="65" y="86"/>
                  </a:moveTo>
                  <a:cubicBezTo>
                    <a:pt x="74" y="87"/>
                    <a:pt x="74" y="87"/>
                    <a:pt x="74" y="87"/>
                  </a:cubicBezTo>
                  <a:cubicBezTo>
                    <a:pt x="69" y="97"/>
                    <a:pt x="69" y="97"/>
                    <a:pt x="69" y="97"/>
                  </a:cubicBezTo>
                  <a:cubicBezTo>
                    <a:pt x="75" y="144"/>
                    <a:pt x="75" y="144"/>
                    <a:pt x="75" y="144"/>
                  </a:cubicBezTo>
                  <a:cubicBezTo>
                    <a:pt x="55" y="144"/>
                    <a:pt x="55" y="144"/>
                    <a:pt x="55" y="144"/>
                  </a:cubicBezTo>
                  <a:cubicBezTo>
                    <a:pt x="61" y="97"/>
                    <a:pt x="61" y="97"/>
                    <a:pt x="61" y="97"/>
                  </a:cubicBezTo>
                  <a:cubicBezTo>
                    <a:pt x="56" y="87"/>
                    <a:pt x="56" y="87"/>
                    <a:pt x="56" y="87"/>
                  </a:cubicBezTo>
                  <a:cubicBezTo>
                    <a:pt x="65" y="86"/>
                    <a:pt x="65" y="86"/>
                    <a:pt x="65" y="86"/>
                  </a:cubicBezTo>
                  <a:close/>
                  <a:moveTo>
                    <a:pt x="3" y="144"/>
                  </a:moveTo>
                  <a:cubicBezTo>
                    <a:pt x="0" y="109"/>
                    <a:pt x="0" y="109"/>
                    <a:pt x="0" y="109"/>
                  </a:cubicBezTo>
                  <a:cubicBezTo>
                    <a:pt x="0" y="106"/>
                    <a:pt x="0" y="106"/>
                    <a:pt x="0" y="106"/>
                  </a:cubicBezTo>
                  <a:cubicBezTo>
                    <a:pt x="0" y="99"/>
                    <a:pt x="7" y="95"/>
                    <a:pt x="13" y="94"/>
                  </a:cubicBezTo>
                  <a:cubicBezTo>
                    <a:pt x="19" y="92"/>
                    <a:pt x="35" y="88"/>
                    <a:pt x="41" y="83"/>
                  </a:cubicBezTo>
                  <a:cubicBezTo>
                    <a:pt x="42" y="83"/>
                    <a:pt x="42" y="83"/>
                    <a:pt x="42" y="83"/>
                  </a:cubicBezTo>
                  <a:cubicBezTo>
                    <a:pt x="53" y="144"/>
                    <a:pt x="53" y="144"/>
                    <a:pt x="53" y="144"/>
                  </a:cubicBezTo>
                  <a:cubicBezTo>
                    <a:pt x="3" y="144"/>
                    <a:pt x="3" y="144"/>
                    <a:pt x="3" y="144"/>
                  </a:cubicBezTo>
                  <a:close/>
                  <a:moveTo>
                    <a:pt x="127" y="144"/>
                  </a:moveTo>
                  <a:cubicBezTo>
                    <a:pt x="77" y="144"/>
                    <a:pt x="77" y="144"/>
                    <a:pt x="77" y="144"/>
                  </a:cubicBezTo>
                  <a:cubicBezTo>
                    <a:pt x="88" y="83"/>
                    <a:pt x="88" y="83"/>
                    <a:pt x="88" y="83"/>
                  </a:cubicBezTo>
                  <a:cubicBezTo>
                    <a:pt x="88" y="83"/>
                    <a:pt x="88" y="83"/>
                    <a:pt x="88" y="83"/>
                  </a:cubicBezTo>
                  <a:cubicBezTo>
                    <a:pt x="95" y="88"/>
                    <a:pt x="111" y="92"/>
                    <a:pt x="117" y="94"/>
                  </a:cubicBezTo>
                  <a:cubicBezTo>
                    <a:pt x="123" y="95"/>
                    <a:pt x="130" y="99"/>
                    <a:pt x="130" y="106"/>
                  </a:cubicBezTo>
                  <a:cubicBezTo>
                    <a:pt x="130" y="109"/>
                    <a:pt x="130" y="109"/>
                    <a:pt x="130" y="109"/>
                  </a:cubicBezTo>
                  <a:cubicBezTo>
                    <a:pt x="127" y="144"/>
                    <a:pt x="127" y="144"/>
                    <a:pt x="127" y="1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sp>
        <p:nvSpPr>
          <p:cNvPr id="31" name="Freeform 58">
            <a:extLst>
              <a:ext uri="{FF2B5EF4-FFF2-40B4-BE49-F238E27FC236}">
                <a16:creationId xmlns:a16="http://schemas.microsoft.com/office/drawing/2014/main" id="{3AB33188-B77A-F842-854E-7841F91CF591}"/>
              </a:ext>
            </a:extLst>
          </p:cNvPr>
          <p:cNvSpPr>
            <a:spLocks noEditPoints="1"/>
          </p:cNvSpPr>
          <p:nvPr/>
        </p:nvSpPr>
        <p:spPr bwMode="auto">
          <a:xfrm>
            <a:off x="7489438" y="2188190"/>
            <a:ext cx="232172" cy="267891"/>
          </a:xfrm>
          <a:custGeom>
            <a:avLst/>
            <a:gdLst>
              <a:gd name="T0" fmla="*/ 87 w 174"/>
              <a:gd name="T1" fmla="*/ 21 h 200"/>
              <a:gd name="T2" fmla="*/ 145 w 174"/>
              <a:gd name="T3" fmla="*/ 66 h 200"/>
              <a:gd name="T4" fmla="*/ 129 w 174"/>
              <a:gd name="T5" fmla="*/ 29 h 200"/>
              <a:gd name="T6" fmla="*/ 90 w 174"/>
              <a:gd name="T7" fmla="*/ 13 h 200"/>
              <a:gd name="T8" fmla="*/ 83 w 174"/>
              <a:gd name="T9" fmla="*/ 13 h 200"/>
              <a:gd name="T10" fmla="*/ 44 w 174"/>
              <a:gd name="T11" fmla="*/ 29 h 200"/>
              <a:gd name="T12" fmla="*/ 28 w 174"/>
              <a:gd name="T13" fmla="*/ 68 h 200"/>
              <a:gd name="T14" fmla="*/ 28 w 174"/>
              <a:gd name="T15" fmla="*/ 69 h 200"/>
              <a:gd name="T16" fmla="*/ 87 w 174"/>
              <a:gd name="T17" fmla="*/ 21 h 200"/>
              <a:gd name="T18" fmla="*/ 145 w 174"/>
              <a:gd name="T19" fmla="*/ 108 h 200"/>
              <a:gd name="T20" fmla="*/ 87 w 174"/>
              <a:gd name="T21" fmla="*/ 166 h 200"/>
              <a:gd name="T22" fmla="*/ 28 w 174"/>
              <a:gd name="T23" fmla="*/ 105 h 200"/>
              <a:gd name="T24" fmla="*/ 28 w 174"/>
              <a:gd name="T25" fmla="*/ 119 h 200"/>
              <a:gd name="T26" fmla="*/ 22 w 174"/>
              <a:gd name="T27" fmla="*/ 125 h 200"/>
              <a:gd name="T28" fmla="*/ 9 w 174"/>
              <a:gd name="T29" fmla="*/ 126 h 200"/>
              <a:gd name="T30" fmla="*/ 0 w 174"/>
              <a:gd name="T31" fmla="*/ 117 h 200"/>
              <a:gd name="T32" fmla="*/ 0 w 174"/>
              <a:gd name="T33" fmla="*/ 80 h 200"/>
              <a:gd name="T34" fmla="*/ 9 w 174"/>
              <a:gd name="T35" fmla="*/ 71 h 200"/>
              <a:gd name="T36" fmla="*/ 15 w 174"/>
              <a:gd name="T37" fmla="*/ 71 h 200"/>
              <a:gd name="T38" fmla="*/ 15 w 174"/>
              <a:gd name="T39" fmla="*/ 68 h 200"/>
              <a:gd name="T40" fmla="*/ 35 w 174"/>
              <a:gd name="T41" fmla="*/ 20 h 200"/>
              <a:gd name="T42" fmla="*/ 83 w 174"/>
              <a:gd name="T43" fmla="*/ 0 h 200"/>
              <a:gd name="T44" fmla="*/ 90 w 174"/>
              <a:gd name="T45" fmla="*/ 0 h 200"/>
              <a:gd name="T46" fmla="*/ 138 w 174"/>
              <a:gd name="T47" fmla="*/ 20 h 200"/>
              <a:gd name="T48" fmla="*/ 158 w 174"/>
              <a:gd name="T49" fmla="*/ 68 h 200"/>
              <a:gd name="T50" fmla="*/ 158 w 174"/>
              <a:gd name="T51" fmla="*/ 71 h 200"/>
              <a:gd name="T52" fmla="*/ 165 w 174"/>
              <a:gd name="T53" fmla="*/ 71 h 200"/>
              <a:gd name="T54" fmla="*/ 174 w 174"/>
              <a:gd name="T55" fmla="*/ 80 h 200"/>
              <a:gd name="T56" fmla="*/ 174 w 174"/>
              <a:gd name="T57" fmla="*/ 117 h 200"/>
              <a:gd name="T58" fmla="*/ 165 w 174"/>
              <a:gd name="T59" fmla="*/ 126 h 200"/>
              <a:gd name="T60" fmla="*/ 158 w 174"/>
              <a:gd name="T61" fmla="*/ 126 h 200"/>
              <a:gd name="T62" fmla="*/ 138 w 174"/>
              <a:gd name="T63" fmla="*/ 171 h 200"/>
              <a:gd name="T64" fmla="*/ 100 w 174"/>
              <a:gd name="T65" fmla="*/ 190 h 200"/>
              <a:gd name="T66" fmla="*/ 86 w 174"/>
              <a:gd name="T67" fmla="*/ 200 h 200"/>
              <a:gd name="T68" fmla="*/ 72 w 174"/>
              <a:gd name="T69" fmla="*/ 186 h 200"/>
              <a:gd name="T70" fmla="*/ 86 w 174"/>
              <a:gd name="T71" fmla="*/ 172 h 200"/>
              <a:gd name="T72" fmla="*/ 97 w 174"/>
              <a:gd name="T73" fmla="*/ 177 h 200"/>
              <a:gd name="T74" fmla="*/ 129 w 174"/>
              <a:gd name="T75" fmla="*/ 161 h 200"/>
              <a:gd name="T76" fmla="*/ 145 w 174"/>
              <a:gd name="T77" fmla="*/ 119 h 200"/>
              <a:gd name="T78" fmla="*/ 145 w 174"/>
              <a:gd name="T79" fmla="*/ 108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4" h="200">
                <a:moveTo>
                  <a:pt x="87" y="21"/>
                </a:moveTo>
                <a:cubicBezTo>
                  <a:pt x="114" y="21"/>
                  <a:pt x="137" y="38"/>
                  <a:pt x="145" y="66"/>
                </a:cubicBezTo>
                <a:cubicBezTo>
                  <a:pt x="144" y="52"/>
                  <a:pt x="138" y="39"/>
                  <a:pt x="129" y="29"/>
                </a:cubicBezTo>
                <a:cubicBezTo>
                  <a:pt x="119" y="19"/>
                  <a:pt x="105" y="13"/>
                  <a:pt x="90" y="13"/>
                </a:cubicBezTo>
                <a:cubicBezTo>
                  <a:pt x="83" y="13"/>
                  <a:pt x="83" y="13"/>
                  <a:pt x="83" y="13"/>
                </a:cubicBezTo>
                <a:cubicBezTo>
                  <a:pt x="68" y="13"/>
                  <a:pt x="54" y="19"/>
                  <a:pt x="44" y="29"/>
                </a:cubicBezTo>
                <a:cubicBezTo>
                  <a:pt x="34" y="39"/>
                  <a:pt x="28" y="53"/>
                  <a:pt x="28" y="68"/>
                </a:cubicBezTo>
                <a:cubicBezTo>
                  <a:pt x="28" y="69"/>
                  <a:pt x="28" y="69"/>
                  <a:pt x="28" y="69"/>
                </a:cubicBezTo>
                <a:cubicBezTo>
                  <a:pt x="35" y="39"/>
                  <a:pt x="59" y="21"/>
                  <a:pt x="87" y="21"/>
                </a:cubicBezTo>
                <a:close/>
                <a:moveTo>
                  <a:pt x="145" y="108"/>
                </a:moveTo>
                <a:cubicBezTo>
                  <a:pt x="137" y="139"/>
                  <a:pt x="114" y="166"/>
                  <a:pt x="87" y="166"/>
                </a:cubicBezTo>
                <a:cubicBezTo>
                  <a:pt x="59" y="166"/>
                  <a:pt x="35" y="137"/>
                  <a:pt x="28" y="105"/>
                </a:cubicBezTo>
                <a:cubicBezTo>
                  <a:pt x="28" y="119"/>
                  <a:pt x="28" y="119"/>
                  <a:pt x="28" y="119"/>
                </a:cubicBezTo>
                <a:cubicBezTo>
                  <a:pt x="28" y="122"/>
                  <a:pt x="25" y="125"/>
                  <a:pt x="22" y="125"/>
                </a:cubicBezTo>
                <a:cubicBezTo>
                  <a:pt x="17" y="125"/>
                  <a:pt x="13" y="126"/>
                  <a:pt x="9" y="126"/>
                </a:cubicBezTo>
                <a:cubicBezTo>
                  <a:pt x="4" y="126"/>
                  <a:pt x="0" y="122"/>
                  <a:pt x="0" y="117"/>
                </a:cubicBezTo>
                <a:cubicBezTo>
                  <a:pt x="0" y="80"/>
                  <a:pt x="0" y="80"/>
                  <a:pt x="0" y="80"/>
                </a:cubicBezTo>
                <a:cubicBezTo>
                  <a:pt x="0" y="75"/>
                  <a:pt x="4" y="71"/>
                  <a:pt x="9" y="71"/>
                </a:cubicBezTo>
                <a:cubicBezTo>
                  <a:pt x="15" y="71"/>
                  <a:pt x="15" y="71"/>
                  <a:pt x="15" y="71"/>
                </a:cubicBezTo>
                <a:cubicBezTo>
                  <a:pt x="15" y="68"/>
                  <a:pt x="15" y="68"/>
                  <a:pt x="15" y="68"/>
                </a:cubicBezTo>
                <a:cubicBezTo>
                  <a:pt x="15" y="49"/>
                  <a:pt x="23" y="32"/>
                  <a:pt x="35" y="20"/>
                </a:cubicBezTo>
                <a:cubicBezTo>
                  <a:pt x="47" y="7"/>
                  <a:pt x="64" y="0"/>
                  <a:pt x="83" y="0"/>
                </a:cubicBezTo>
                <a:cubicBezTo>
                  <a:pt x="90" y="0"/>
                  <a:pt x="90" y="0"/>
                  <a:pt x="90" y="0"/>
                </a:cubicBezTo>
                <a:cubicBezTo>
                  <a:pt x="109" y="0"/>
                  <a:pt x="126" y="7"/>
                  <a:pt x="138" y="20"/>
                </a:cubicBezTo>
                <a:cubicBezTo>
                  <a:pt x="150" y="32"/>
                  <a:pt x="158" y="49"/>
                  <a:pt x="158" y="68"/>
                </a:cubicBezTo>
                <a:cubicBezTo>
                  <a:pt x="158" y="71"/>
                  <a:pt x="158" y="71"/>
                  <a:pt x="158" y="71"/>
                </a:cubicBezTo>
                <a:cubicBezTo>
                  <a:pt x="165" y="71"/>
                  <a:pt x="165" y="71"/>
                  <a:pt x="165" y="71"/>
                </a:cubicBezTo>
                <a:cubicBezTo>
                  <a:pt x="170" y="71"/>
                  <a:pt x="174" y="75"/>
                  <a:pt x="174" y="80"/>
                </a:cubicBezTo>
                <a:cubicBezTo>
                  <a:pt x="174" y="117"/>
                  <a:pt x="174" y="117"/>
                  <a:pt x="174" y="117"/>
                </a:cubicBezTo>
                <a:cubicBezTo>
                  <a:pt x="174" y="122"/>
                  <a:pt x="170" y="126"/>
                  <a:pt x="165" y="126"/>
                </a:cubicBezTo>
                <a:cubicBezTo>
                  <a:pt x="158" y="126"/>
                  <a:pt x="158" y="126"/>
                  <a:pt x="158" y="126"/>
                </a:cubicBezTo>
                <a:cubicBezTo>
                  <a:pt x="156" y="141"/>
                  <a:pt x="149" y="160"/>
                  <a:pt x="138" y="171"/>
                </a:cubicBezTo>
                <a:cubicBezTo>
                  <a:pt x="128" y="181"/>
                  <a:pt x="115" y="188"/>
                  <a:pt x="100" y="190"/>
                </a:cubicBezTo>
                <a:cubicBezTo>
                  <a:pt x="99" y="196"/>
                  <a:pt x="94" y="200"/>
                  <a:pt x="86" y="200"/>
                </a:cubicBezTo>
                <a:cubicBezTo>
                  <a:pt x="79" y="200"/>
                  <a:pt x="72" y="194"/>
                  <a:pt x="72" y="186"/>
                </a:cubicBezTo>
                <a:cubicBezTo>
                  <a:pt x="72" y="178"/>
                  <a:pt x="80" y="172"/>
                  <a:pt x="86" y="172"/>
                </a:cubicBezTo>
                <a:cubicBezTo>
                  <a:pt x="93" y="172"/>
                  <a:pt x="95" y="174"/>
                  <a:pt x="97" y="177"/>
                </a:cubicBezTo>
                <a:cubicBezTo>
                  <a:pt x="110" y="175"/>
                  <a:pt x="120" y="170"/>
                  <a:pt x="129" y="161"/>
                </a:cubicBezTo>
                <a:cubicBezTo>
                  <a:pt x="139" y="151"/>
                  <a:pt x="145" y="134"/>
                  <a:pt x="145" y="119"/>
                </a:cubicBezTo>
                <a:cubicBezTo>
                  <a:pt x="145" y="108"/>
                  <a:pt x="145" y="108"/>
                  <a:pt x="145" y="108"/>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2" name="Freeform 70">
            <a:extLst>
              <a:ext uri="{FF2B5EF4-FFF2-40B4-BE49-F238E27FC236}">
                <a16:creationId xmlns:a16="http://schemas.microsoft.com/office/drawing/2014/main" id="{3FDB0B39-7713-5E4C-88A9-46F08E5159BC}"/>
              </a:ext>
            </a:extLst>
          </p:cNvPr>
          <p:cNvSpPr>
            <a:spLocks noEditPoints="1"/>
          </p:cNvSpPr>
          <p:nvPr/>
        </p:nvSpPr>
        <p:spPr bwMode="auto">
          <a:xfrm>
            <a:off x="6550763" y="2177508"/>
            <a:ext cx="171450" cy="273844"/>
          </a:xfrm>
          <a:custGeom>
            <a:avLst/>
            <a:gdLst>
              <a:gd name="T0" fmla="*/ 101 w 128"/>
              <a:gd name="T1" fmla="*/ 0 h 204"/>
              <a:gd name="T2" fmla="*/ 128 w 128"/>
              <a:gd name="T3" fmla="*/ 177 h 204"/>
              <a:gd name="T4" fmla="*/ 26 w 128"/>
              <a:gd name="T5" fmla="*/ 204 h 204"/>
              <a:gd name="T6" fmla="*/ 0 w 128"/>
              <a:gd name="T7" fmla="*/ 26 h 204"/>
              <a:gd name="T8" fmla="*/ 58 w 128"/>
              <a:gd name="T9" fmla="*/ 161 h 204"/>
              <a:gd name="T10" fmla="*/ 76 w 128"/>
              <a:gd name="T11" fmla="*/ 166 h 204"/>
              <a:gd name="T12" fmla="*/ 70 w 128"/>
              <a:gd name="T13" fmla="*/ 183 h 204"/>
              <a:gd name="T14" fmla="*/ 52 w 128"/>
              <a:gd name="T15" fmla="*/ 178 h 204"/>
              <a:gd name="T16" fmla="*/ 58 w 128"/>
              <a:gd name="T17" fmla="*/ 161 h 204"/>
              <a:gd name="T18" fmla="*/ 102 w 128"/>
              <a:gd name="T19" fmla="*/ 161 h 204"/>
              <a:gd name="T20" fmla="*/ 108 w 128"/>
              <a:gd name="T21" fmla="*/ 178 h 204"/>
              <a:gd name="T22" fmla="*/ 89 w 128"/>
              <a:gd name="T23" fmla="*/ 183 h 204"/>
              <a:gd name="T24" fmla="*/ 83 w 128"/>
              <a:gd name="T25" fmla="*/ 166 h 204"/>
              <a:gd name="T26" fmla="*/ 58 w 128"/>
              <a:gd name="T27" fmla="*/ 130 h 204"/>
              <a:gd name="T28" fmla="*/ 76 w 128"/>
              <a:gd name="T29" fmla="*/ 135 h 204"/>
              <a:gd name="T30" fmla="*/ 70 w 128"/>
              <a:gd name="T31" fmla="*/ 153 h 204"/>
              <a:gd name="T32" fmla="*/ 52 w 128"/>
              <a:gd name="T33" fmla="*/ 148 h 204"/>
              <a:gd name="T34" fmla="*/ 58 w 128"/>
              <a:gd name="T35" fmla="*/ 130 h 204"/>
              <a:gd name="T36" fmla="*/ 70 w 128"/>
              <a:gd name="T37" fmla="*/ 100 h 204"/>
              <a:gd name="T38" fmla="*/ 76 w 128"/>
              <a:gd name="T39" fmla="*/ 118 h 204"/>
              <a:gd name="T40" fmla="*/ 58 w 128"/>
              <a:gd name="T41" fmla="*/ 123 h 204"/>
              <a:gd name="T42" fmla="*/ 52 w 128"/>
              <a:gd name="T43" fmla="*/ 105 h 204"/>
              <a:gd name="T44" fmla="*/ 89 w 128"/>
              <a:gd name="T45" fmla="*/ 100 h 204"/>
              <a:gd name="T46" fmla="*/ 108 w 128"/>
              <a:gd name="T47" fmla="*/ 105 h 204"/>
              <a:gd name="T48" fmla="*/ 102 w 128"/>
              <a:gd name="T49" fmla="*/ 123 h 204"/>
              <a:gd name="T50" fmla="*/ 83 w 128"/>
              <a:gd name="T51" fmla="*/ 118 h 204"/>
              <a:gd name="T52" fmla="*/ 89 w 128"/>
              <a:gd name="T53" fmla="*/ 100 h 204"/>
              <a:gd name="T54" fmla="*/ 102 w 128"/>
              <a:gd name="T55" fmla="*/ 130 h 204"/>
              <a:gd name="T56" fmla="*/ 108 w 128"/>
              <a:gd name="T57" fmla="*/ 148 h 204"/>
              <a:gd name="T58" fmla="*/ 89 w 128"/>
              <a:gd name="T59" fmla="*/ 153 h 204"/>
              <a:gd name="T60" fmla="*/ 83 w 128"/>
              <a:gd name="T61" fmla="*/ 135 h 204"/>
              <a:gd name="T62" fmla="*/ 26 w 128"/>
              <a:gd name="T63" fmla="*/ 100 h 204"/>
              <a:gd name="T64" fmla="*/ 44 w 128"/>
              <a:gd name="T65" fmla="*/ 105 h 204"/>
              <a:gd name="T66" fmla="*/ 39 w 128"/>
              <a:gd name="T67" fmla="*/ 123 h 204"/>
              <a:gd name="T68" fmla="*/ 20 w 128"/>
              <a:gd name="T69" fmla="*/ 118 h 204"/>
              <a:gd name="T70" fmla="*/ 26 w 128"/>
              <a:gd name="T71" fmla="*/ 100 h 204"/>
              <a:gd name="T72" fmla="*/ 39 w 128"/>
              <a:gd name="T73" fmla="*/ 161 h 204"/>
              <a:gd name="T74" fmla="*/ 44 w 128"/>
              <a:gd name="T75" fmla="*/ 178 h 204"/>
              <a:gd name="T76" fmla="*/ 26 w 128"/>
              <a:gd name="T77" fmla="*/ 183 h 204"/>
              <a:gd name="T78" fmla="*/ 20 w 128"/>
              <a:gd name="T79" fmla="*/ 166 h 204"/>
              <a:gd name="T80" fmla="*/ 26 w 128"/>
              <a:gd name="T81" fmla="*/ 130 h 204"/>
              <a:gd name="T82" fmla="*/ 44 w 128"/>
              <a:gd name="T83" fmla="*/ 135 h 204"/>
              <a:gd name="T84" fmla="*/ 39 w 128"/>
              <a:gd name="T85" fmla="*/ 153 h 204"/>
              <a:gd name="T86" fmla="*/ 20 w 128"/>
              <a:gd name="T87" fmla="*/ 148 h 204"/>
              <a:gd name="T88" fmla="*/ 26 w 128"/>
              <a:gd name="T89" fmla="*/ 130 h 204"/>
              <a:gd name="T90" fmla="*/ 82 w 128"/>
              <a:gd name="T91" fmla="*/ 11 h 204"/>
              <a:gd name="T92" fmla="*/ 87 w 128"/>
              <a:gd name="T93" fmla="*/ 15 h 204"/>
              <a:gd name="T94" fmla="*/ 46 w 128"/>
              <a:gd name="T95" fmla="*/ 18 h 204"/>
              <a:gd name="T96" fmla="*/ 41 w 128"/>
              <a:gd name="T97" fmla="*/ 15 h 204"/>
              <a:gd name="T98" fmla="*/ 31 w 128"/>
              <a:gd name="T99" fmla="*/ 26 h 204"/>
              <a:gd name="T100" fmla="*/ 108 w 128"/>
              <a:gd name="T101" fmla="*/ 37 h 204"/>
              <a:gd name="T102" fmla="*/ 97 w 128"/>
              <a:gd name="T103" fmla="*/ 88 h 204"/>
              <a:gd name="T104" fmla="*/ 20 w 128"/>
              <a:gd name="T105" fmla="*/ 76 h 204"/>
              <a:gd name="T106" fmla="*/ 31 w 128"/>
              <a:gd name="T107" fmla="*/ 2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8" h="204">
                <a:moveTo>
                  <a:pt x="26" y="0"/>
                </a:moveTo>
                <a:cubicBezTo>
                  <a:pt x="101" y="0"/>
                  <a:pt x="101" y="0"/>
                  <a:pt x="101" y="0"/>
                </a:cubicBezTo>
                <a:cubicBezTo>
                  <a:pt x="116" y="0"/>
                  <a:pt x="128" y="13"/>
                  <a:pt x="128" y="27"/>
                </a:cubicBezTo>
                <a:cubicBezTo>
                  <a:pt x="128" y="177"/>
                  <a:pt x="128" y="177"/>
                  <a:pt x="128" y="177"/>
                </a:cubicBezTo>
                <a:cubicBezTo>
                  <a:pt x="128" y="192"/>
                  <a:pt x="116" y="204"/>
                  <a:pt x="101" y="204"/>
                </a:cubicBezTo>
                <a:cubicBezTo>
                  <a:pt x="26" y="204"/>
                  <a:pt x="26" y="204"/>
                  <a:pt x="26" y="204"/>
                </a:cubicBezTo>
                <a:cubicBezTo>
                  <a:pt x="12" y="204"/>
                  <a:pt x="0" y="192"/>
                  <a:pt x="0" y="177"/>
                </a:cubicBezTo>
                <a:cubicBezTo>
                  <a:pt x="0" y="26"/>
                  <a:pt x="0" y="26"/>
                  <a:pt x="0" y="26"/>
                </a:cubicBezTo>
                <a:cubicBezTo>
                  <a:pt x="0" y="12"/>
                  <a:pt x="12" y="0"/>
                  <a:pt x="26" y="0"/>
                </a:cubicBezTo>
                <a:close/>
                <a:moveTo>
                  <a:pt x="58" y="161"/>
                </a:moveTo>
                <a:cubicBezTo>
                  <a:pt x="70" y="161"/>
                  <a:pt x="70" y="161"/>
                  <a:pt x="70" y="161"/>
                </a:cubicBezTo>
                <a:cubicBezTo>
                  <a:pt x="73" y="161"/>
                  <a:pt x="76" y="163"/>
                  <a:pt x="76" y="166"/>
                </a:cubicBezTo>
                <a:cubicBezTo>
                  <a:pt x="76" y="178"/>
                  <a:pt x="76" y="178"/>
                  <a:pt x="76" y="178"/>
                </a:cubicBezTo>
                <a:cubicBezTo>
                  <a:pt x="76" y="181"/>
                  <a:pt x="73" y="183"/>
                  <a:pt x="70" y="183"/>
                </a:cubicBezTo>
                <a:cubicBezTo>
                  <a:pt x="58" y="183"/>
                  <a:pt x="58" y="183"/>
                  <a:pt x="58" y="183"/>
                </a:cubicBezTo>
                <a:cubicBezTo>
                  <a:pt x="54" y="183"/>
                  <a:pt x="52" y="181"/>
                  <a:pt x="52" y="178"/>
                </a:cubicBezTo>
                <a:cubicBezTo>
                  <a:pt x="52" y="166"/>
                  <a:pt x="52" y="166"/>
                  <a:pt x="52" y="166"/>
                </a:cubicBezTo>
                <a:cubicBezTo>
                  <a:pt x="52" y="163"/>
                  <a:pt x="54" y="161"/>
                  <a:pt x="58" y="161"/>
                </a:cubicBezTo>
                <a:close/>
                <a:moveTo>
                  <a:pt x="89" y="161"/>
                </a:moveTo>
                <a:cubicBezTo>
                  <a:pt x="102" y="161"/>
                  <a:pt x="102" y="161"/>
                  <a:pt x="102" y="161"/>
                </a:cubicBezTo>
                <a:cubicBezTo>
                  <a:pt x="105" y="161"/>
                  <a:pt x="108" y="163"/>
                  <a:pt x="108" y="166"/>
                </a:cubicBezTo>
                <a:cubicBezTo>
                  <a:pt x="108" y="178"/>
                  <a:pt x="108" y="178"/>
                  <a:pt x="108" y="178"/>
                </a:cubicBezTo>
                <a:cubicBezTo>
                  <a:pt x="108" y="181"/>
                  <a:pt x="105" y="183"/>
                  <a:pt x="102" y="183"/>
                </a:cubicBezTo>
                <a:cubicBezTo>
                  <a:pt x="89" y="183"/>
                  <a:pt x="89" y="183"/>
                  <a:pt x="89" y="183"/>
                </a:cubicBezTo>
                <a:cubicBezTo>
                  <a:pt x="86" y="183"/>
                  <a:pt x="83" y="181"/>
                  <a:pt x="83" y="178"/>
                </a:cubicBezTo>
                <a:cubicBezTo>
                  <a:pt x="83" y="166"/>
                  <a:pt x="83" y="166"/>
                  <a:pt x="83" y="166"/>
                </a:cubicBezTo>
                <a:cubicBezTo>
                  <a:pt x="83" y="163"/>
                  <a:pt x="86" y="161"/>
                  <a:pt x="89" y="161"/>
                </a:cubicBezTo>
                <a:close/>
                <a:moveTo>
                  <a:pt x="58" y="130"/>
                </a:moveTo>
                <a:cubicBezTo>
                  <a:pt x="70" y="130"/>
                  <a:pt x="70" y="130"/>
                  <a:pt x="70" y="130"/>
                </a:cubicBezTo>
                <a:cubicBezTo>
                  <a:pt x="73" y="130"/>
                  <a:pt x="76" y="132"/>
                  <a:pt x="76" y="135"/>
                </a:cubicBezTo>
                <a:cubicBezTo>
                  <a:pt x="76" y="148"/>
                  <a:pt x="76" y="148"/>
                  <a:pt x="76" y="148"/>
                </a:cubicBezTo>
                <a:cubicBezTo>
                  <a:pt x="76" y="151"/>
                  <a:pt x="73" y="153"/>
                  <a:pt x="70" y="153"/>
                </a:cubicBezTo>
                <a:cubicBezTo>
                  <a:pt x="58" y="153"/>
                  <a:pt x="58" y="153"/>
                  <a:pt x="58" y="153"/>
                </a:cubicBezTo>
                <a:cubicBezTo>
                  <a:pt x="54" y="153"/>
                  <a:pt x="52" y="151"/>
                  <a:pt x="52" y="148"/>
                </a:cubicBezTo>
                <a:cubicBezTo>
                  <a:pt x="52" y="135"/>
                  <a:pt x="52" y="135"/>
                  <a:pt x="52" y="135"/>
                </a:cubicBezTo>
                <a:cubicBezTo>
                  <a:pt x="52" y="132"/>
                  <a:pt x="54" y="130"/>
                  <a:pt x="58" y="130"/>
                </a:cubicBezTo>
                <a:close/>
                <a:moveTo>
                  <a:pt x="58" y="100"/>
                </a:moveTo>
                <a:cubicBezTo>
                  <a:pt x="70" y="100"/>
                  <a:pt x="70" y="100"/>
                  <a:pt x="70" y="100"/>
                </a:cubicBezTo>
                <a:cubicBezTo>
                  <a:pt x="73" y="100"/>
                  <a:pt x="76" y="102"/>
                  <a:pt x="76" y="105"/>
                </a:cubicBezTo>
                <a:cubicBezTo>
                  <a:pt x="76" y="118"/>
                  <a:pt x="76" y="118"/>
                  <a:pt x="76" y="118"/>
                </a:cubicBezTo>
                <a:cubicBezTo>
                  <a:pt x="76" y="120"/>
                  <a:pt x="73" y="123"/>
                  <a:pt x="70" y="123"/>
                </a:cubicBezTo>
                <a:cubicBezTo>
                  <a:pt x="58" y="123"/>
                  <a:pt x="58" y="123"/>
                  <a:pt x="58" y="123"/>
                </a:cubicBezTo>
                <a:cubicBezTo>
                  <a:pt x="54" y="123"/>
                  <a:pt x="52" y="120"/>
                  <a:pt x="52" y="118"/>
                </a:cubicBezTo>
                <a:cubicBezTo>
                  <a:pt x="52" y="105"/>
                  <a:pt x="52" y="105"/>
                  <a:pt x="52" y="105"/>
                </a:cubicBezTo>
                <a:cubicBezTo>
                  <a:pt x="52" y="102"/>
                  <a:pt x="54" y="100"/>
                  <a:pt x="58" y="100"/>
                </a:cubicBezTo>
                <a:close/>
                <a:moveTo>
                  <a:pt x="89" y="100"/>
                </a:moveTo>
                <a:cubicBezTo>
                  <a:pt x="102" y="100"/>
                  <a:pt x="102" y="100"/>
                  <a:pt x="102" y="100"/>
                </a:cubicBezTo>
                <a:cubicBezTo>
                  <a:pt x="105" y="100"/>
                  <a:pt x="108" y="102"/>
                  <a:pt x="108" y="105"/>
                </a:cubicBezTo>
                <a:cubicBezTo>
                  <a:pt x="108" y="118"/>
                  <a:pt x="108" y="118"/>
                  <a:pt x="108" y="118"/>
                </a:cubicBezTo>
                <a:cubicBezTo>
                  <a:pt x="108" y="120"/>
                  <a:pt x="105" y="123"/>
                  <a:pt x="102" y="123"/>
                </a:cubicBezTo>
                <a:cubicBezTo>
                  <a:pt x="89" y="123"/>
                  <a:pt x="89" y="123"/>
                  <a:pt x="89" y="123"/>
                </a:cubicBezTo>
                <a:cubicBezTo>
                  <a:pt x="86" y="123"/>
                  <a:pt x="83" y="120"/>
                  <a:pt x="83" y="118"/>
                </a:cubicBezTo>
                <a:cubicBezTo>
                  <a:pt x="83" y="105"/>
                  <a:pt x="83" y="105"/>
                  <a:pt x="83" y="105"/>
                </a:cubicBezTo>
                <a:cubicBezTo>
                  <a:pt x="83" y="102"/>
                  <a:pt x="86" y="100"/>
                  <a:pt x="89" y="100"/>
                </a:cubicBezTo>
                <a:close/>
                <a:moveTo>
                  <a:pt x="89" y="130"/>
                </a:moveTo>
                <a:cubicBezTo>
                  <a:pt x="102" y="130"/>
                  <a:pt x="102" y="130"/>
                  <a:pt x="102" y="130"/>
                </a:cubicBezTo>
                <a:cubicBezTo>
                  <a:pt x="105" y="130"/>
                  <a:pt x="108" y="132"/>
                  <a:pt x="108" y="135"/>
                </a:cubicBezTo>
                <a:cubicBezTo>
                  <a:pt x="108" y="148"/>
                  <a:pt x="108" y="148"/>
                  <a:pt x="108" y="148"/>
                </a:cubicBezTo>
                <a:cubicBezTo>
                  <a:pt x="108" y="151"/>
                  <a:pt x="105" y="153"/>
                  <a:pt x="102" y="153"/>
                </a:cubicBezTo>
                <a:cubicBezTo>
                  <a:pt x="89" y="153"/>
                  <a:pt x="89" y="153"/>
                  <a:pt x="89" y="153"/>
                </a:cubicBezTo>
                <a:cubicBezTo>
                  <a:pt x="86" y="153"/>
                  <a:pt x="83" y="151"/>
                  <a:pt x="83" y="148"/>
                </a:cubicBezTo>
                <a:cubicBezTo>
                  <a:pt x="83" y="135"/>
                  <a:pt x="83" y="135"/>
                  <a:pt x="83" y="135"/>
                </a:cubicBezTo>
                <a:cubicBezTo>
                  <a:pt x="83" y="132"/>
                  <a:pt x="86" y="130"/>
                  <a:pt x="89" y="130"/>
                </a:cubicBezTo>
                <a:close/>
                <a:moveTo>
                  <a:pt x="26" y="100"/>
                </a:moveTo>
                <a:cubicBezTo>
                  <a:pt x="39" y="100"/>
                  <a:pt x="39" y="100"/>
                  <a:pt x="39" y="100"/>
                </a:cubicBezTo>
                <a:cubicBezTo>
                  <a:pt x="42" y="100"/>
                  <a:pt x="44" y="102"/>
                  <a:pt x="44" y="105"/>
                </a:cubicBezTo>
                <a:cubicBezTo>
                  <a:pt x="44" y="118"/>
                  <a:pt x="44" y="118"/>
                  <a:pt x="44" y="118"/>
                </a:cubicBezTo>
                <a:cubicBezTo>
                  <a:pt x="44" y="120"/>
                  <a:pt x="42" y="123"/>
                  <a:pt x="39" y="123"/>
                </a:cubicBezTo>
                <a:cubicBezTo>
                  <a:pt x="26" y="123"/>
                  <a:pt x="26" y="123"/>
                  <a:pt x="26" y="123"/>
                </a:cubicBezTo>
                <a:cubicBezTo>
                  <a:pt x="23" y="123"/>
                  <a:pt x="20" y="120"/>
                  <a:pt x="20" y="118"/>
                </a:cubicBezTo>
                <a:cubicBezTo>
                  <a:pt x="20" y="105"/>
                  <a:pt x="20" y="105"/>
                  <a:pt x="20" y="105"/>
                </a:cubicBezTo>
                <a:cubicBezTo>
                  <a:pt x="20" y="102"/>
                  <a:pt x="23" y="100"/>
                  <a:pt x="26" y="100"/>
                </a:cubicBezTo>
                <a:close/>
                <a:moveTo>
                  <a:pt x="26" y="161"/>
                </a:moveTo>
                <a:cubicBezTo>
                  <a:pt x="39" y="161"/>
                  <a:pt x="39" y="161"/>
                  <a:pt x="39" y="161"/>
                </a:cubicBezTo>
                <a:cubicBezTo>
                  <a:pt x="42" y="161"/>
                  <a:pt x="44" y="163"/>
                  <a:pt x="44" y="166"/>
                </a:cubicBezTo>
                <a:cubicBezTo>
                  <a:pt x="44" y="178"/>
                  <a:pt x="44" y="178"/>
                  <a:pt x="44" y="178"/>
                </a:cubicBezTo>
                <a:cubicBezTo>
                  <a:pt x="44" y="181"/>
                  <a:pt x="42" y="183"/>
                  <a:pt x="39" y="183"/>
                </a:cubicBezTo>
                <a:cubicBezTo>
                  <a:pt x="26" y="183"/>
                  <a:pt x="26" y="183"/>
                  <a:pt x="26" y="183"/>
                </a:cubicBezTo>
                <a:cubicBezTo>
                  <a:pt x="23" y="183"/>
                  <a:pt x="20" y="181"/>
                  <a:pt x="20" y="178"/>
                </a:cubicBezTo>
                <a:cubicBezTo>
                  <a:pt x="20" y="166"/>
                  <a:pt x="20" y="166"/>
                  <a:pt x="20" y="166"/>
                </a:cubicBezTo>
                <a:cubicBezTo>
                  <a:pt x="20" y="163"/>
                  <a:pt x="23" y="161"/>
                  <a:pt x="26" y="161"/>
                </a:cubicBezTo>
                <a:close/>
                <a:moveTo>
                  <a:pt x="26" y="130"/>
                </a:moveTo>
                <a:cubicBezTo>
                  <a:pt x="39" y="130"/>
                  <a:pt x="39" y="130"/>
                  <a:pt x="39" y="130"/>
                </a:cubicBezTo>
                <a:cubicBezTo>
                  <a:pt x="42" y="130"/>
                  <a:pt x="44" y="132"/>
                  <a:pt x="44" y="135"/>
                </a:cubicBezTo>
                <a:cubicBezTo>
                  <a:pt x="44" y="148"/>
                  <a:pt x="44" y="148"/>
                  <a:pt x="44" y="148"/>
                </a:cubicBezTo>
                <a:cubicBezTo>
                  <a:pt x="44" y="151"/>
                  <a:pt x="42" y="153"/>
                  <a:pt x="39" y="153"/>
                </a:cubicBezTo>
                <a:cubicBezTo>
                  <a:pt x="26" y="153"/>
                  <a:pt x="26" y="153"/>
                  <a:pt x="26" y="153"/>
                </a:cubicBezTo>
                <a:cubicBezTo>
                  <a:pt x="23" y="153"/>
                  <a:pt x="20" y="151"/>
                  <a:pt x="20" y="148"/>
                </a:cubicBezTo>
                <a:cubicBezTo>
                  <a:pt x="20" y="135"/>
                  <a:pt x="20" y="135"/>
                  <a:pt x="20" y="135"/>
                </a:cubicBezTo>
                <a:cubicBezTo>
                  <a:pt x="20" y="132"/>
                  <a:pt x="23" y="130"/>
                  <a:pt x="26" y="130"/>
                </a:cubicBezTo>
                <a:close/>
                <a:moveTo>
                  <a:pt x="46" y="11"/>
                </a:moveTo>
                <a:cubicBezTo>
                  <a:pt x="82" y="11"/>
                  <a:pt x="82" y="11"/>
                  <a:pt x="82" y="11"/>
                </a:cubicBezTo>
                <a:cubicBezTo>
                  <a:pt x="85" y="11"/>
                  <a:pt x="87" y="12"/>
                  <a:pt x="87" y="15"/>
                </a:cubicBezTo>
                <a:cubicBezTo>
                  <a:pt x="87" y="15"/>
                  <a:pt x="87" y="15"/>
                  <a:pt x="87" y="15"/>
                </a:cubicBezTo>
                <a:cubicBezTo>
                  <a:pt x="87" y="17"/>
                  <a:pt x="85" y="18"/>
                  <a:pt x="82" y="18"/>
                </a:cubicBezTo>
                <a:cubicBezTo>
                  <a:pt x="46" y="18"/>
                  <a:pt x="46" y="18"/>
                  <a:pt x="46" y="18"/>
                </a:cubicBezTo>
                <a:cubicBezTo>
                  <a:pt x="43" y="18"/>
                  <a:pt x="41" y="17"/>
                  <a:pt x="41" y="15"/>
                </a:cubicBezTo>
                <a:cubicBezTo>
                  <a:pt x="41" y="15"/>
                  <a:pt x="41" y="15"/>
                  <a:pt x="41" y="15"/>
                </a:cubicBezTo>
                <a:cubicBezTo>
                  <a:pt x="41" y="12"/>
                  <a:pt x="43" y="11"/>
                  <a:pt x="46" y="11"/>
                </a:cubicBezTo>
                <a:close/>
                <a:moveTo>
                  <a:pt x="31" y="26"/>
                </a:moveTo>
                <a:cubicBezTo>
                  <a:pt x="97" y="26"/>
                  <a:pt x="97" y="26"/>
                  <a:pt x="97" y="26"/>
                </a:cubicBezTo>
                <a:cubicBezTo>
                  <a:pt x="103" y="26"/>
                  <a:pt x="108" y="31"/>
                  <a:pt x="108" y="37"/>
                </a:cubicBezTo>
                <a:cubicBezTo>
                  <a:pt x="108" y="76"/>
                  <a:pt x="108" y="76"/>
                  <a:pt x="108" y="76"/>
                </a:cubicBezTo>
                <a:cubicBezTo>
                  <a:pt x="108" y="82"/>
                  <a:pt x="103" y="88"/>
                  <a:pt x="97" y="88"/>
                </a:cubicBezTo>
                <a:cubicBezTo>
                  <a:pt x="31" y="88"/>
                  <a:pt x="31" y="88"/>
                  <a:pt x="31" y="88"/>
                </a:cubicBezTo>
                <a:cubicBezTo>
                  <a:pt x="25" y="88"/>
                  <a:pt x="20" y="82"/>
                  <a:pt x="20" y="76"/>
                </a:cubicBezTo>
                <a:cubicBezTo>
                  <a:pt x="20" y="37"/>
                  <a:pt x="20" y="37"/>
                  <a:pt x="20" y="37"/>
                </a:cubicBezTo>
                <a:cubicBezTo>
                  <a:pt x="20" y="31"/>
                  <a:pt x="25" y="26"/>
                  <a:pt x="31" y="26"/>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3" name="燕尾形 32">
            <a:extLst>
              <a:ext uri="{FF2B5EF4-FFF2-40B4-BE49-F238E27FC236}">
                <a16:creationId xmlns:a16="http://schemas.microsoft.com/office/drawing/2014/main" id="{D899A0E9-57B7-5242-AACD-0315F266ACAA}"/>
              </a:ext>
            </a:extLst>
          </p:cNvPr>
          <p:cNvSpPr/>
          <p:nvPr/>
        </p:nvSpPr>
        <p:spPr>
          <a:xfrm>
            <a:off x="4447739" y="2272242"/>
            <a:ext cx="248522" cy="248522"/>
          </a:xfrm>
          <a:prstGeom prst="chevron">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a:solidFill>
                <a:schemeClr val="tx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34" name="组合 33"/>
          <p:cNvGrpSpPr/>
          <p:nvPr/>
        </p:nvGrpSpPr>
        <p:grpSpPr>
          <a:xfrm>
            <a:off x="1830871" y="236665"/>
            <a:ext cx="6961300" cy="4591021"/>
            <a:chOff x="1830871" y="236665"/>
            <a:chExt cx="6961300" cy="4591021"/>
          </a:xfrm>
        </p:grpSpPr>
        <p:grpSp>
          <p:nvGrpSpPr>
            <p:cNvPr id="35" name="组合 34"/>
            <p:cNvGrpSpPr/>
            <p:nvPr/>
          </p:nvGrpSpPr>
          <p:grpSpPr>
            <a:xfrm>
              <a:off x="1830871" y="236665"/>
              <a:ext cx="5567774" cy="461665"/>
              <a:chOff x="1713594" y="147014"/>
              <a:chExt cx="5567774" cy="461665"/>
            </a:xfrm>
          </p:grpSpPr>
          <p:sp>
            <p:nvSpPr>
              <p:cNvPr id="40" name="文本框 39">
                <a:extLst>
                  <a:ext uri="{FF2B5EF4-FFF2-40B4-BE49-F238E27FC236}">
                    <a16:creationId xmlns:a16="http://schemas.microsoft.com/office/drawing/2014/main" id="{3EBE0331-A95A-1B47-9146-69401457EC6F}"/>
                  </a:ext>
                </a:extLst>
              </p:cNvPr>
              <p:cNvSpPr txBox="1"/>
              <p:nvPr/>
            </p:nvSpPr>
            <p:spPr>
              <a:xfrm>
                <a:off x="1713594" y="147014"/>
                <a:ext cx="5567774" cy="461665"/>
              </a:xfrm>
              <a:prstGeom prst="rect">
                <a:avLst/>
              </a:prstGeom>
              <a:noFill/>
            </p:spPr>
            <p:txBody>
              <a:bodyPr wrap="square" rtlCol="0">
                <a:spAutoFit/>
              </a:bodyPr>
              <a:lstStyle/>
              <a:p>
                <a:pPr algn="ctr"/>
                <a:r>
                  <a:rPr kumimoji="1" lang="zh-CN" altLang="en-US" sz="240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下步工作计划</a:t>
                </a:r>
                <a:endParaRPr kumimoji="1" lang="zh-CN" altLang="en-US" sz="24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41" name="组合 40"/>
              <p:cNvGrpSpPr/>
              <p:nvPr/>
            </p:nvGrpSpPr>
            <p:grpSpPr>
              <a:xfrm>
                <a:off x="3021012" y="321061"/>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46" name="椭圆 45"/>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椭圆 46"/>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椭圆 47"/>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2" name="组合 41"/>
              <p:cNvGrpSpPr/>
              <p:nvPr/>
            </p:nvGrpSpPr>
            <p:grpSpPr>
              <a:xfrm>
                <a:off x="5529447" y="321062"/>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43" name="椭圆 42"/>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椭圆 44"/>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6" name="组合 35">
              <a:extLst>
                <a:ext uri="{FF2B5EF4-FFF2-40B4-BE49-F238E27FC236}">
                  <a16:creationId xmlns:a16="http://schemas.microsoft.com/office/drawing/2014/main" id="{396328A5-38E0-709C-4970-6E054E31C590}"/>
                </a:ext>
              </a:extLst>
            </p:cNvPr>
            <p:cNvGrpSpPr/>
            <p:nvPr/>
          </p:nvGrpSpPr>
          <p:grpSpPr>
            <a:xfrm>
              <a:off x="8277110" y="4704623"/>
              <a:ext cx="515061" cy="123063"/>
              <a:chOff x="10972799" y="6306457"/>
              <a:chExt cx="813443" cy="194356"/>
            </a:xfrm>
          </p:grpSpPr>
          <p:sp>
            <p:nvSpPr>
              <p:cNvPr id="37" name="任意多边形: 形状 19">
                <a:extLst>
                  <a:ext uri="{FF2B5EF4-FFF2-40B4-BE49-F238E27FC236}">
                    <a16:creationId xmlns:a16="http://schemas.microsoft.com/office/drawing/2014/main" id="{04BC1FFB-F402-48DE-18CA-7183C80F4182}"/>
                  </a:ext>
                </a:extLst>
              </p:cNvPr>
              <p:cNvSpPr/>
              <p:nvPr/>
            </p:nvSpPr>
            <p:spPr>
              <a:xfrm>
                <a:off x="10972799" y="6306457"/>
                <a:ext cx="194356" cy="194356"/>
              </a:xfrm>
              <a:custGeom>
                <a:avLst/>
                <a:gdLst>
                  <a:gd name="connsiteX0" fmla="*/ 122257 w 244514"/>
                  <a:gd name="connsiteY0" fmla="*/ 0 h 244514"/>
                  <a:gd name="connsiteX1" fmla="*/ 244514 w 244514"/>
                  <a:gd name="connsiteY1" fmla="*/ 122257 h 244514"/>
                  <a:gd name="connsiteX2" fmla="*/ 122257 w 244514"/>
                  <a:gd name="connsiteY2" fmla="*/ 244514 h 244514"/>
                  <a:gd name="connsiteX3" fmla="*/ 0 w 244514"/>
                  <a:gd name="connsiteY3" fmla="*/ 122257 h 244514"/>
                  <a:gd name="connsiteX4" fmla="*/ 122257 w 244514"/>
                  <a:gd name="connsiteY4" fmla="*/ 0 h 244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514" h="244514">
                    <a:moveTo>
                      <a:pt x="122257" y="0"/>
                    </a:moveTo>
                    <a:cubicBezTo>
                      <a:pt x="189778" y="0"/>
                      <a:pt x="244514" y="54736"/>
                      <a:pt x="244514" y="122257"/>
                    </a:cubicBezTo>
                    <a:cubicBezTo>
                      <a:pt x="244514" y="189778"/>
                      <a:pt x="189778" y="244514"/>
                      <a:pt x="122257" y="244514"/>
                    </a:cubicBezTo>
                    <a:cubicBezTo>
                      <a:pt x="54736" y="244514"/>
                      <a:pt x="0" y="189778"/>
                      <a:pt x="0" y="122257"/>
                    </a:cubicBezTo>
                    <a:cubicBezTo>
                      <a:pt x="0" y="54736"/>
                      <a:pt x="54736" y="0"/>
                      <a:pt x="122257" y="0"/>
                    </a:cubicBezTo>
                    <a:close/>
                  </a:path>
                </a:pathLst>
              </a:custGeom>
              <a:solidFill>
                <a:srgbClr val="4C404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8" name="椭圆 37">
                <a:extLst>
                  <a:ext uri="{FF2B5EF4-FFF2-40B4-BE49-F238E27FC236}">
                    <a16:creationId xmlns:a16="http://schemas.microsoft.com/office/drawing/2014/main" id="{7AFB0375-004B-B9C6-38C3-82B0F62D8848}"/>
                  </a:ext>
                </a:extLst>
              </p:cNvPr>
              <p:cNvSpPr/>
              <p:nvPr/>
            </p:nvSpPr>
            <p:spPr>
              <a:xfrm>
                <a:off x="11282344"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9" name="椭圆 38">
                <a:extLst>
                  <a:ext uri="{FF2B5EF4-FFF2-40B4-BE49-F238E27FC236}">
                    <a16:creationId xmlns:a16="http://schemas.microsoft.com/office/drawing/2014/main" id="{35FCBF3F-BBE8-2A38-8527-59FD65D2F77F}"/>
                  </a:ext>
                </a:extLst>
              </p:cNvPr>
              <p:cNvSpPr/>
              <p:nvPr/>
            </p:nvSpPr>
            <p:spPr>
              <a:xfrm>
                <a:off x="11591887"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spTree>
    <p:extLst>
      <p:ext uri="{BB962C8B-B14F-4D97-AF65-F5344CB8AC3E}">
        <p14:creationId xmlns:p14="http://schemas.microsoft.com/office/powerpoint/2010/main" val="264811909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dissolve">
                                      <p:cBhvr>
                                        <p:cTn id="16" dur="500"/>
                                        <p:tgtEl>
                                          <p:spTgt spid="7"/>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dissolve">
                                      <p:cBhvr>
                                        <p:cTn id="19" dur="500"/>
                                        <p:tgtEl>
                                          <p:spTgt spid="8"/>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dissolve">
                                      <p:cBhvr>
                                        <p:cTn id="25" dur="500"/>
                                        <p:tgtEl>
                                          <p:spTgt spid="10"/>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dissolve">
                                      <p:cBhvr>
                                        <p:cTn id="28" dur="500"/>
                                        <p:tgtEl>
                                          <p:spTgt spid="11"/>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dissolve">
                                      <p:cBhvr>
                                        <p:cTn id="31" dur="500"/>
                                        <p:tgtEl>
                                          <p:spTgt spid="12"/>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dissolve">
                                      <p:cBhvr>
                                        <p:cTn id="34" dur="500"/>
                                        <p:tgtEl>
                                          <p:spTgt spid="13"/>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dissolve">
                                      <p:cBhvr>
                                        <p:cTn id="37" dur="500"/>
                                        <p:tgtEl>
                                          <p:spTgt spid="14"/>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dissolve">
                                      <p:cBhvr>
                                        <p:cTn id="40" dur="500"/>
                                        <p:tgtEl>
                                          <p:spTgt spid="15"/>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dissolve">
                                      <p:cBhvr>
                                        <p:cTn id="43" dur="500"/>
                                        <p:tgtEl>
                                          <p:spTgt spid="16"/>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dissolve">
                                      <p:cBhvr>
                                        <p:cTn id="46" dur="500"/>
                                        <p:tgtEl>
                                          <p:spTgt spid="17"/>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dissolve">
                                      <p:cBhvr>
                                        <p:cTn id="51"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P spid="9" grpId="0"/>
      <p:bldP spid="10" grpId="0" animBg="1"/>
      <p:bldP spid="11" grpId="0"/>
      <p:bldP spid="12" grpId="0" animBg="1"/>
      <p:bldP spid="13" grpId="0"/>
      <p:bldP spid="14" grpId="0" animBg="1"/>
      <p:bldP spid="15" grpId="0"/>
      <p:bldP spid="16" grpId="0"/>
      <p:bldP spid="17" grpId="0"/>
      <p:bldP spid="2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a:extLst>
              <a:ext uri="{FF2B5EF4-FFF2-40B4-BE49-F238E27FC236}">
                <a16:creationId xmlns:a16="http://schemas.microsoft.com/office/drawing/2014/main" id="{9F388B27-FBA8-254C-9597-E53C4E5320BD}"/>
              </a:ext>
            </a:extLst>
          </p:cNvPr>
          <p:cNvSpPr/>
          <p:nvPr/>
        </p:nvSpPr>
        <p:spPr>
          <a:xfrm>
            <a:off x="4300026" y="1458581"/>
            <a:ext cx="1005170" cy="400976"/>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 name="圆角矩形 4">
            <a:extLst>
              <a:ext uri="{FF2B5EF4-FFF2-40B4-BE49-F238E27FC236}">
                <a16:creationId xmlns:a16="http://schemas.microsoft.com/office/drawing/2014/main" id="{10E04ED7-D518-BB4A-B406-EE2FE541424A}"/>
              </a:ext>
            </a:extLst>
          </p:cNvPr>
          <p:cNvSpPr/>
          <p:nvPr/>
        </p:nvSpPr>
        <p:spPr>
          <a:xfrm>
            <a:off x="4149391" y="2097103"/>
            <a:ext cx="1306439" cy="400976"/>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6" name="圆角矩形 5">
            <a:extLst>
              <a:ext uri="{FF2B5EF4-FFF2-40B4-BE49-F238E27FC236}">
                <a16:creationId xmlns:a16="http://schemas.microsoft.com/office/drawing/2014/main" id="{5729E502-20E4-8E4F-9D71-B8D80F7F4478}"/>
              </a:ext>
            </a:extLst>
          </p:cNvPr>
          <p:cNvSpPr/>
          <p:nvPr/>
        </p:nvSpPr>
        <p:spPr>
          <a:xfrm>
            <a:off x="3918512" y="2774980"/>
            <a:ext cx="1768198" cy="400976"/>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7" name="圆角矩形 6">
            <a:extLst>
              <a:ext uri="{FF2B5EF4-FFF2-40B4-BE49-F238E27FC236}">
                <a16:creationId xmlns:a16="http://schemas.microsoft.com/office/drawing/2014/main" id="{07007701-5989-8F47-827C-C1982D724134}"/>
              </a:ext>
            </a:extLst>
          </p:cNvPr>
          <p:cNvSpPr/>
          <p:nvPr/>
        </p:nvSpPr>
        <p:spPr>
          <a:xfrm>
            <a:off x="3694671" y="3452856"/>
            <a:ext cx="2215879" cy="400976"/>
          </a:xfrm>
          <a:prstGeom prst="round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8" name="文本框 7">
            <a:extLst>
              <a:ext uri="{FF2B5EF4-FFF2-40B4-BE49-F238E27FC236}">
                <a16:creationId xmlns:a16="http://schemas.microsoft.com/office/drawing/2014/main" id="{D5A4ABE6-DF17-774F-9695-E2F9DEB607FC}"/>
              </a:ext>
            </a:extLst>
          </p:cNvPr>
          <p:cNvSpPr txBox="1"/>
          <p:nvPr/>
        </p:nvSpPr>
        <p:spPr>
          <a:xfrm>
            <a:off x="5455830" y="1394567"/>
            <a:ext cx="2431191" cy="434991"/>
          </a:xfrm>
          <a:prstGeom prst="rect">
            <a:avLst/>
          </a:prstGeom>
          <a:noFill/>
        </p:spPr>
        <p:txBody>
          <a:bodyPr wrap="square" rtlCol="0">
            <a:spAutoFit/>
          </a:bodyPr>
          <a:lstStyle/>
          <a:p>
            <a:pPr>
              <a:lnSpc>
                <a:spcPct val="130000"/>
              </a:lnSpc>
            </a:pP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单击此处添加内容，内容要与标题相符，可以直接复制粘贴，要选择有用的关键词录入。</a:t>
            </a:r>
          </a:p>
        </p:txBody>
      </p:sp>
      <p:sp>
        <p:nvSpPr>
          <p:cNvPr id="9" name="文本框 8">
            <a:extLst>
              <a:ext uri="{FF2B5EF4-FFF2-40B4-BE49-F238E27FC236}">
                <a16:creationId xmlns:a16="http://schemas.microsoft.com/office/drawing/2014/main" id="{2CD6D867-A815-6F45-9082-91D45D937347}"/>
              </a:ext>
            </a:extLst>
          </p:cNvPr>
          <p:cNvSpPr txBox="1"/>
          <p:nvPr/>
        </p:nvSpPr>
        <p:spPr>
          <a:xfrm>
            <a:off x="5686585" y="2056493"/>
            <a:ext cx="2431191" cy="434991"/>
          </a:xfrm>
          <a:prstGeom prst="rect">
            <a:avLst/>
          </a:prstGeom>
          <a:noFill/>
        </p:spPr>
        <p:txBody>
          <a:bodyPr wrap="square" rtlCol="0">
            <a:spAutoFit/>
          </a:bodyPr>
          <a:lstStyle/>
          <a:p>
            <a:pPr>
              <a:lnSpc>
                <a:spcPct val="130000"/>
              </a:lnSpc>
            </a:pP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单击此处添加内容，内容要与标题相符，可以直接复制粘贴，要选择有用的关键词录入。</a:t>
            </a:r>
          </a:p>
        </p:txBody>
      </p:sp>
      <p:sp>
        <p:nvSpPr>
          <p:cNvPr id="10" name="文本框 9">
            <a:extLst>
              <a:ext uri="{FF2B5EF4-FFF2-40B4-BE49-F238E27FC236}">
                <a16:creationId xmlns:a16="http://schemas.microsoft.com/office/drawing/2014/main" id="{AC284BE5-F221-8A47-9DAD-8253199E0EFE}"/>
              </a:ext>
            </a:extLst>
          </p:cNvPr>
          <p:cNvSpPr txBox="1"/>
          <p:nvPr/>
        </p:nvSpPr>
        <p:spPr>
          <a:xfrm>
            <a:off x="5910550" y="2710964"/>
            <a:ext cx="2431191" cy="434991"/>
          </a:xfrm>
          <a:prstGeom prst="rect">
            <a:avLst/>
          </a:prstGeom>
          <a:noFill/>
        </p:spPr>
        <p:txBody>
          <a:bodyPr wrap="square" rtlCol="0">
            <a:spAutoFit/>
          </a:bodyPr>
          <a:lstStyle/>
          <a:p>
            <a:pPr>
              <a:lnSpc>
                <a:spcPct val="130000"/>
              </a:lnSpc>
            </a:pP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单击此处添加内容，内容要与标题相符，可以直接复制粘贴，要选择有用的关键词录入。</a:t>
            </a:r>
          </a:p>
        </p:txBody>
      </p:sp>
      <p:sp>
        <p:nvSpPr>
          <p:cNvPr id="11" name="文本框 10">
            <a:extLst>
              <a:ext uri="{FF2B5EF4-FFF2-40B4-BE49-F238E27FC236}">
                <a16:creationId xmlns:a16="http://schemas.microsoft.com/office/drawing/2014/main" id="{1029D853-B3B6-4B43-9C3A-F6E266B93C2F}"/>
              </a:ext>
            </a:extLst>
          </p:cNvPr>
          <p:cNvSpPr txBox="1"/>
          <p:nvPr/>
        </p:nvSpPr>
        <p:spPr>
          <a:xfrm>
            <a:off x="6117987" y="3443908"/>
            <a:ext cx="2431191" cy="434991"/>
          </a:xfrm>
          <a:prstGeom prst="rect">
            <a:avLst/>
          </a:prstGeom>
          <a:noFill/>
        </p:spPr>
        <p:txBody>
          <a:bodyPr wrap="square" rtlCol="0">
            <a:spAutoFit/>
          </a:bodyPr>
          <a:lstStyle/>
          <a:p>
            <a:pPr>
              <a:lnSpc>
                <a:spcPct val="130000"/>
              </a:lnSpc>
            </a:pPr>
            <a:r>
              <a:rPr lang="zh-CN" altLang="en-US" sz="900"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单击此处添加内容，内容要与标题相符，可以直接复制粘贴，要选择有用的关键词录入。</a:t>
            </a:r>
          </a:p>
        </p:txBody>
      </p:sp>
      <p:sp>
        <p:nvSpPr>
          <p:cNvPr id="12" name="文本框 11">
            <a:extLst>
              <a:ext uri="{FF2B5EF4-FFF2-40B4-BE49-F238E27FC236}">
                <a16:creationId xmlns:a16="http://schemas.microsoft.com/office/drawing/2014/main" id="{06714595-0767-F044-8F7F-47DB0EB0B9BE}"/>
              </a:ext>
            </a:extLst>
          </p:cNvPr>
          <p:cNvSpPr txBox="1"/>
          <p:nvPr/>
        </p:nvSpPr>
        <p:spPr>
          <a:xfrm>
            <a:off x="4427579" y="1522467"/>
            <a:ext cx="768224" cy="276999"/>
          </a:xfrm>
          <a:prstGeom prst="rect">
            <a:avLst/>
          </a:prstGeom>
          <a:noFill/>
        </p:spPr>
        <p:txBody>
          <a:bodyPr wrap="none" rtlCol="0">
            <a:spAutoFit/>
          </a:bodyPr>
          <a:lstStyle/>
          <a:p>
            <a:r>
              <a:rPr kumimoji="1" lang="en-US" altLang="zh-CN" sz="120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STEP 01</a:t>
            </a:r>
            <a:endParaRPr kumimoji="1" lang="zh-CN" altLang="en-US" sz="120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3" name="文本框 12">
            <a:extLst>
              <a:ext uri="{FF2B5EF4-FFF2-40B4-BE49-F238E27FC236}">
                <a16:creationId xmlns:a16="http://schemas.microsoft.com/office/drawing/2014/main" id="{E533F278-31E5-374C-B72D-037224CB7C51}"/>
              </a:ext>
            </a:extLst>
          </p:cNvPr>
          <p:cNvSpPr txBox="1"/>
          <p:nvPr/>
        </p:nvSpPr>
        <p:spPr>
          <a:xfrm>
            <a:off x="4430994" y="2131405"/>
            <a:ext cx="782650" cy="276999"/>
          </a:xfrm>
          <a:prstGeom prst="rect">
            <a:avLst/>
          </a:prstGeom>
          <a:noFill/>
        </p:spPr>
        <p:txBody>
          <a:bodyPr wrap="none" rtlCol="0">
            <a:spAutoFit/>
          </a:bodyPr>
          <a:lstStyle/>
          <a:p>
            <a:r>
              <a:rPr kumimoji="1" lang="en-US" altLang="zh-CN" sz="120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STEP 02</a:t>
            </a:r>
            <a:endParaRPr kumimoji="1" lang="zh-CN" altLang="en-US" sz="120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4" name="文本框 13">
            <a:extLst>
              <a:ext uri="{FF2B5EF4-FFF2-40B4-BE49-F238E27FC236}">
                <a16:creationId xmlns:a16="http://schemas.microsoft.com/office/drawing/2014/main" id="{24FEBCF5-9CEB-CF47-8B74-180E8369420D}"/>
              </a:ext>
            </a:extLst>
          </p:cNvPr>
          <p:cNvSpPr txBox="1"/>
          <p:nvPr/>
        </p:nvSpPr>
        <p:spPr>
          <a:xfrm>
            <a:off x="4430994" y="2841722"/>
            <a:ext cx="781048" cy="276999"/>
          </a:xfrm>
          <a:prstGeom prst="rect">
            <a:avLst/>
          </a:prstGeom>
          <a:noFill/>
        </p:spPr>
        <p:txBody>
          <a:bodyPr wrap="none" rtlCol="0">
            <a:spAutoFit/>
          </a:bodyPr>
          <a:lstStyle/>
          <a:p>
            <a:r>
              <a:rPr kumimoji="1" lang="en-US" altLang="zh-CN" sz="120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STEP 03</a:t>
            </a:r>
            <a:endParaRPr kumimoji="1" lang="zh-CN" altLang="en-US" sz="120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5" name="文本框 14">
            <a:extLst>
              <a:ext uri="{FF2B5EF4-FFF2-40B4-BE49-F238E27FC236}">
                <a16:creationId xmlns:a16="http://schemas.microsoft.com/office/drawing/2014/main" id="{AF667A51-5DC8-9B4A-A613-34E438A36849}"/>
              </a:ext>
            </a:extLst>
          </p:cNvPr>
          <p:cNvSpPr txBox="1"/>
          <p:nvPr/>
        </p:nvSpPr>
        <p:spPr>
          <a:xfrm>
            <a:off x="4430994" y="3515800"/>
            <a:ext cx="781048" cy="276999"/>
          </a:xfrm>
          <a:prstGeom prst="rect">
            <a:avLst/>
          </a:prstGeom>
          <a:noFill/>
        </p:spPr>
        <p:txBody>
          <a:bodyPr wrap="none" rtlCol="0">
            <a:spAutoFit/>
          </a:bodyPr>
          <a:lstStyle/>
          <a:p>
            <a:r>
              <a:rPr kumimoji="1" lang="en-US" altLang="zh-CN" sz="120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STEP 04</a:t>
            </a:r>
            <a:endParaRPr kumimoji="1" lang="zh-CN" altLang="en-US" sz="120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6" name="文本框 15">
            <a:extLst>
              <a:ext uri="{FF2B5EF4-FFF2-40B4-BE49-F238E27FC236}">
                <a16:creationId xmlns:a16="http://schemas.microsoft.com/office/drawing/2014/main" id="{C3BA0284-CCCA-434C-BFAF-E598CCF347A7}"/>
              </a:ext>
            </a:extLst>
          </p:cNvPr>
          <p:cNvSpPr txBox="1"/>
          <p:nvPr/>
        </p:nvSpPr>
        <p:spPr>
          <a:xfrm>
            <a:off x="674461" y="1552256"/>
            <a:ext cx="2677528" cy="369332"/>
          </a:xfrm>
          <a:prstGeom prst="rect">
            <a:avLst/>
          </a:prstGeom>
          <a:noFill/>
        </p:spPr>
        <p:txBody>
          <a:bodyPr wrap="none" rtlCol="0">
            <a:spAutoFit/>
          </a:bodyPr>
          <a:lstStyle/>
          <a:p>
            <a:r>
              <a:rPr kumimoji="1" lang="en-US" altLang="zh-CN" sz="18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BUSINESS</a:t>
            </a:r>
            <a:r>
              <a:rPr kumimoji="1" lang="zh-CN" altLang="en-US" sz="18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18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SUMMARY</a:t>
            </a:r>
            <a:endParaRPr kumimoji="1" lang="zh-CN" altLang="en-US" sz="18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7" name="文本框 16">
            <a:extLst>
              <a:ext uri="{FF2B5EF4-FFF2-40B4-BE49-F238E27FC236}">
                <a16:creationId xmlns:a16="http://schemas.microsoft.com/office/drawing/2014/main" id="{37BD2FB4-9485-EA48-8280-1BF2442FF8A2}"/>
              </a:ext>
            </a:extLst>
          </p:cNvPr>
          <p:cNvSpPr txBox="1"/>
          <p:nvPr/>
        </p:nvSpPr>
        <p:spPr>
          <a:xfrm>
            <a:off x="674461" y="2007653"/>
            <a:ext cx="2782956" cy="1806264"/>
          </a:xfrm>
          <a:prstGeom prst="rect">
            <a:avLst/>
          </a:prstGeom>
          <a:noFill/>
        </p:spPr>
        <p:txBody>
          <a:bodyPr wrap="square" rtlCol="0">
            <a:spAutoFit/>
          </a:bodyPr>
          <a:lstStyle/>
          <a:p>
            <a:pPr>
              <a:lnSpc>
                <a:spcPct val="15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感谢您使用我们的</a:t>
            </a:r>
            <a:r>
              <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模板，请在此输入您需要的文字内容，感谢您使用我们的</a:t>
            </a:r>
            <a:r>
              <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a:t>
            </a:r>
            <a:endPar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a:lnSpc>
                <a:spcPct val="150000"/>
              </a:lnSpc>
            </a:pPr>
            <a:endPar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a:lnSpc>
                <a:spcPct val="15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感谢您使用我们的</a:t>
            </a:r>
            <a:r>
              <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模板，请在此输入您需要的文字内容，感谢您使用我们的</a:t>
            </a:r>
            <a:r>
              <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模板。感谢您使用我们的</a:t>
            </a:r>
            <a:r>
              <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模板，请在此输入您需要的文字内容。</a:t>
            </a:r>
            <a:endPar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a:lnSpc>
                <a:spcPct val="150000"/>
              </a:lnSpc>
            </a:pPr>
            <a:endPar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a:lnSpc>
                <a:spcPct val="15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感谢您使用我们的</a:t>
            </a:r>
            <a:r>
              <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模板。请在此输入您需要的文字内容，感谢您使用我们的</a:t>
            </a:r>
            <a:r>
              <a:rPr kumimoji="1"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a:t>
            </a:r>
          </a:p>
        </p:txBody>
      </p:sp>
      <p:grpSp>
        <p:nvGrpSpPr>
          <p:cNvPr id="18" name="组合 17"/>
          <p:cNvGrpSpPr/>
          <p:nvPr/>
        </p:nvGrpSpPr>
        <p:grpSpPr>
          <a:xfrm>
            <a:off x="1830871" y="236665"/>
            <a:ext cx="6961300" cy="4591021"/>
            <a:chOff x="1830871" y="236665"/>
            <a:chExt cx="6961300" cy="4591021"/>
          </a:xfrm>
        </p:grpSpPr>
        <p:grpSp>
          <p:nvGrpSpPr>
            <p:cNvPr id="19" name="组合 18"/>
            <p:cNvGrpSpPr/>
            <p:nvPr/>
          </p:nvGrpSpPr>
          <p:grpSpPr>
            <a:xfrm>
              <a:off x="1830871" y="236665"/>
              <a:ext cx="5567774" cy="461665"/>
              <a:chOff x="1713594" y="147014"/>
              <a:chExt cx="5567774" cy="461665"/>
            </a:xfrm>
          </p:grpSpPr>
          <p:sp>
            <p:nvSpPr>
              <p:cNvPr id="24" name="文本框 23">
                <a:extLst>
                  <a:ext uri="{FF2B5EF4-FFF2-40B4-BE49-F238E27FC236}">
                    <a16:creationId xmlns:a16="http://schemas.microsoft.com/office/drawing/2014/main" id="{3EBE0331-A95A-1B47-9146-69401457EC6F}"/>
                  </a:ext>
                </a:extLst>
              </p:cNvPr>
              <p:cNvSpPr txBox="1"/>
              <p:nvPr/>
            </p:nvSpPr>
            <p:spPr>
              <a:xfrm>
                <a:off x="1713594" y="147014"/>
                <a:ext cx="5567774" cy="461665"/>
              </a:xfrm>
              <a:prstGeom prst="rect">
                <a:avLst/>
              </a:prstGeom>
              <a:noFill/>
            </p:spPr>
            <p:txBody>
              <a:bodyPr wrap="square" rtlCol="0">
                <a:spAutoFit/>
              </a:bodyPr>
              <a:lstStyle/>
              <a:p>
                <a:pPr algn="ctr"/>
                <a:r>
                  <a:rPr kumimoji="1" lang="zh-CN" altLang="en-US" sz="240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下步工作计划</a:t>
                </a:r>
                <a:endParaRPr kumimoji="1" lang="zh-CN" altLang="en-US" sz="24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25" name="组合 24"/>
              <p:cNvGrpSpPr/>
              <p:nvPr/>
            </p:nvGrpSpPr>
            <p:grpSpPr>
              <a:xfrm>
                <a:off x="3021012" y="321061"/>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30" name="椭圆 29"/>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5529447" y="321062"/>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27" name="椭圆 26"/>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20" name="组合 19">
              <a:extLst>
                <a:ext uri="{FF2B5EF4-FFF2-40B4-BE49-F238E27FC236}">
                  <a16:creationId xmlns:a16="http://schemas.microsoft.com/office/drawing/2014/main" id="{396328A5-38E0-709C-4970-6E054E31C590}"/>
                </a:ext>
              </a:extLst>
            </p:cNvPr>
            <p:cNvGrpSpPr/>
            <p:nvPr/>
          </p:nvGrpSpPr>
          <p:grpSpPr>
            <a:xfrm>
              <a:off x="8277110" y="4704623"/>
              <a:ext cx="515061" cy="123063"/>
              <a:chOff x="10972799" y="6306457"/>
              <a:chExt cx="813443" cy="194356"/>
            </a:xfrm>
          </p:grpSpPr>
          <p:sp>
            <p:nvSpPr>
              <p:cNvPr id="21" name="任意多边形: 形状 19">
                <a:extLst>
                  <a:ext uri="{FF2B5EF4-FFF2-40B4-BE49-F238E27FC236}">
                    <a16:creationId xmlns:a16="http://schemas.microsoft.com/office/drawing/2014/main" id="{04BC1FFB-F402-48DE-18CA-7183C80F4182}"/>
                  </a:ext>
                </a:extLst>
              </p:cNvPr>
              <p:cNvSpPr/>
              <p:nvPr/>
            </p:nvSpPr>
            <p:spPr>
              <a:xfrm>
                <a:off x="10972799" y="6306457"/>
                <a:ext cx="194356" cy="194356"/>
              </a:xfrm>
              <a:custGeom>
                <a:avLst/>
                <a:gdLst>
                  <a:gd name="connsiteX0" fmla="*/ 122257 w 244514"/>
                  <a:gd name="connsiteY0" fmla="*/ 0 h 244514"/>
                  <a:gd name="connsiteX1" fmla="*/ 244514 w 244514"/>
                  <a:gd name="connsiteY1" fmla="*/ 122257 h 244514"/>
                  <a:gd name="connsiteX2" fmla="*/ 122257 w 244514"/>
                  <a:gd name="connsiteY2" fmla="*/ 244514 h 244514"/>
                  <a:gd name="connsiteX3" fmla="*/ 0 w 244514"/>
                  <a:gd name="connsiteY3" fmla="*/ 122257 h 244514"/>
                  <a:gd name="connsiteX4" fmla="*/ 122257 w 244514"/>
                  <a:gd name="connsiteY4" fmla="*/ 0 h 244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514" h="244514">
                    <a:moveTo>
                      <a:pt x="122257" y="0"/>
                    </a:moveTo>
                    <a:cubicBezTo>
                      <a:pt x="189778" y="0"/>
                      <a:pt x="244514" y="54736"/>
                      <a:pt x="244514" y="122257"/>
                    </a:cubicBezTo>
                    <a:cubicBezTo>
                      <a:pt x="244514" y="189778"/>
                      <a:pt x="189778" y="244514"/>
                      <a:pt x="122257" y="244514"/>
                    </a:cubicBezTo>
                    <a:cubicBezTo>
                      <a:pt x="54736" y="244514"/>
                      <a:pt x="0" y="189778"/>
                      <a:pt x="0" y="122257"/>
                    </a:cubicBezTo>
                    <a:cubicBezTo>
                      <a:pt x="0" y="54736"/>
                      <a:pt x="54736" y="0"/>
                      <a:pt x="122257" y="0"/>
                    </a:cubicBezTo>
                    <a:close/>
                  </a:path>
                </a:pathLst>
              </a:custGeom>
              <a:solidFill>
                <a:srgbClr val="4C404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2" name="椭圆 21">
                <a:extLst>
                  <a:ext uri="{FF2B5EF4-FFF2-40B4-BE49-F238E27FC236}">
                    <a16:creationId xmlns:a16="http://schemas.microsoft.com/office/drawing/2014/main" id="{7AFB0375-004B-B9C6-38C3-82B0F62D8848}"/>
                  </a:ext>
                </a:extLst>
              </p:cNvPr>
              <p:cNvSpPr/>
              <p:nvPr/>
            </p:nvSpPr>
            <p:spPr>
              <a:xfrm>
                <a:off x="11282344"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3" name="椭圆 22">
                <a:extLst>
                  <a:ext uri="{FF2B5EF4-FFF2-40B4-BE49-F238E27FC236}">
                    <a16:creationId xmlns:a16="http://schemas.microsoft.com/office/drawing/2014/main" id="{35FCBF3F-BBE8-2A38-8527-59FD65D2F77F}"/>
                  </a:ext>
                </a:extLst>
              </p:cNvPr>
              <p:cNvSpPr/>
              <p:nvPr/>
            </p:nvSpPr>
            <p:spPr>
              <a:xfrm>
                <a:off x="11591887"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spTree>
    <p:extLst>
      <p:ext uri="{BB962C8B-B14F-4D97-AF65-F5344CB8AC3E}">
        <p14:creationId xmlns:p14="http://schemas.microsoft.com/office/powerpoint/2010/main" val="368604496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dissolve">
                                      <p:cBhvr>
                                        <p:cTn id="13" dur="500"/>
                                        <p:tgtEl>
                                          <p:spTgt spid="10"/>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dissolv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dissolve">
                                      <p:cBhvr>
                                        <p:cTn id="21" dur="500"/>
                                        <p:tgtEl>
                                          <p:spTgt spid="16"/>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dissolve">
                                      <p:cBhvr>
                                        <p:cTn id="2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628B659E-54C1-67A1-3FE7-42FC54A36869}"/>
              </a:ext>
            </a:extLst>
          </p:cNvPr>
          <p:cNvSpPr/>
          <p:nvPr/>
        </p:nvSpPr>
        <p:spPr>
          <a:xfrm rot="10800000">
            <a:off x="0" y="675408"/>
            <a:ext cx="9144000" cy="762230"/>
          </a:xfrm>
          <a:prstGeom prst="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11" name="任意形状 10">
            <a:extLst>
              <a:ext uri="{FF2B5EF4-FFF2-40B4-BE49-F238E27FC236}">
                <a16:creationId xmlns:a16="http://schemas.microsoft.com/office/drawing/2014/main" id="{7C26AA34-48D2-AA6E-D124-2B843BE27E26}"/>
              </a:ext>
            </a:extLst>
          </p:cNvPr>
          <p:cNvSpPr/>
          <p:nvPr/>
        </p:nvSpPr>
        <p:spPr>
          <a:xfrm rot="10800000">
            <a:off x="0" y="512847"/>
            <a:ext cx="6454140" cy="562013"/>
          </a:xfrm>
          <a:custGeom>
            <a:avLst/>
            <a:gdLst>
              <a:gd name="connsiteX0" fmla="*/ 751830 w 8605520"/>
              <a:gd name="connsiteY0" fmla="*/ 0 h 749350"/>
              <a:gd name="connsiteX1" fmla="*/ 8605520 w 8605520"/>
              <a:gd name="connsiteY1" fmla="*/ 0 h 749350"/>
              <a:gd name="connsiteX2" fmla="*/ 8605520 w 8605520"/>
              <a:gd name="connsiteY2" fmla="*/ 749350 h 749350"/>
              <a:gd name="connsiteX3" fmla="*/ 0 w 8605520"/>
              <a:gd name="connsiteY3" fmla="*/ 749350 h 749350"/>
            </a:gdLst>
            <a:ahLst/>
            <a:cxnLst>
              <a:cxn ang="0">
                <a:pos x="connsiteX0" y="connsiteY0"/>
              </a:cxn>
              <a:cxn ang="0">
                <a:pos x="connsiteX1" y="connsiteY1"/>
              </a:cxn>
              <a:cxn ang="0">
                <a:pos x="connsiteX2" y="connsiteY2"/>
              </a:cxn>
              <a:cxn ang="0">
                <a:pos x="connsiteX3" y="connsiteY3"/>
              </a:cxn>
            </a:cxnLst>
            <a:rect l="l" t="t" r="r" b="b"/>
            <a:pathLst>
              <a:path w="8605520" h="749350">
                <a:moveTo>
                  <a:pt x="751830" y="0"/>
                </a:moveTo>
                <a:lnTo>
                  <a:pt x="8605520" y="0"/>
                </a:lnTo>
                <a:lnTo>
                  <a:pt x="8605520" y="749350"/>
                </a:lnTo>
                <a:lnTo>
                  <a:pt x="0" y="749350"/>
                </a:lnTo>
                <a:close/>
              </a:path>
            </a:pathLst>
          </a:custGeom>
          <a:gradFill>
            <a:gsLst>
              <a:gs pos="20000">
                <a:srgbClr val="FFC000"/>
              </a:gs>
              <a:gs pos="100000">
                <a:schemeClr val="accent4">
                  <a:lumMod val="40000"/>
                  <a:lumOff val="60000"/>
                </a:schemeClr>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013"/>
          </a:p>
        </p:txBody>
      </p:sp>
      <p:sp>
        <p:nvSpPr>
          <p:cNvPr id="12" name="三角形 11">
            <a:extLst>
              <a:ext uri="{FF2B5EF4-FFF2-40B4-BE49-F238E27FC236}">
                <a16:creationId xmlns:a16="http://schemas.microsoft.com/office/drawing/2014/main" id="{61ACA1D2-935E-55BF-9B87-48E3701CA2C9}"/>
              </a:ext>
            </a:extLst>
          </p:cNvPr>
          <p:cNvSpPr/>
          <p:nvPr/>
        </p:nvSpPr>
        <p:spPr>
          <a:xfrm>
            <a:off x="6287416" y="512847"/>
            <a:ext cx="334365" cy="162561"/>
          </a:xfrm>
          <a:prstGeom prs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23" name="圆角矩形 12">
            <a:extLst>
              <a:ext uri="{FF2B5EF4-FFF2-40B4-BE49-F238E27FC236}">
                <a16:creationId xmlns:a16="http://schemas.microsoft.com/office/drawing/2014/main" id="{A7447058-308A-B691-7FB4-73848C782497}"/>
              </a:ext>
            </a:extLst>
          </p:cNvPr>
          <p:cNvSpPr/>
          <p:nvPr/>
        </p:nvSpPr>
        <p:spPr>
          <a:xfrm>
            <a:off x="4377224" y="1853854"/>
            <a:ext cx="1678376" cy="375933"/>
          </a:xfrm>
          <a:prstGeom prst="roundRect">
            <a:avLst/>
          </a:prstGeom>
          <a:gradFill flip="none" rotWithShape="1">
            <a:gsLst>
              <a:gs pos="0">
                <a:schemeClr val="accent5"/>
              </a:gs>
              <a:gs pos="100000">
                <a:schemeClr val="accent1"/>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4" name="文本框 23">
            <a:extLst>
              <a:ext uri="{FF2B5EF4-FFF2-40B4-BE49-F238E27FC236}">
                <a16:creationId xmlns:a16="http://schemas.microsoft.com/office/drawing/2014/main" id="{A62C98B4-E904-0AEC-FBC8-B3CD64F67801}"/>
              </a:ext>
            </a:extLst>
          </p:cNvPr>
          <p:cNvSpPr txBox="1"/>
          <p:nvPr/>
        </p:nvSpPr>
        <p:spPr>
          <a:xfrm>
            <a:off x="4420975" y="1830766"/>
            <a:ext cx="1611765" cy="738664"/>
          </a:xfrm>
          <a:prstGeom prst="rect">
            <a:avLst/>
          </a:prstGeom>
          <a:noFill/>
        </p:spPr>
        <p:txBody>
          <a:bodyPr wrap="square" rtlCol="0">
            <a:spAutoFit/>
          </a:bodyPr>
          <a:lstStyle/>
          <a:p>
            <a:pPr algn="dist"/>
            <a:r>
              <a:rPr kumimoji="1" lang="en-US" altLang="zh-CN" sz="21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CONTENTS</a:t>
            </a:r>
            <a:endParaRPr kumimoji="1" lang="zh-CN" altLang="en-US" sz="21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5" name="文本框 24">
            <a:extLst>
              <a:ext uri="{FF2B5EF4-FFF2-40B4-BE49-F238E27FC236}">
                <a16:creationId xmlns:a16="http://schemas.microsoft.com/office/drawing/2014/main" id="{A0BDA3BB-039D-F8E5-C8C3-DE8362219836}"/>
              </a:ext>
            </a:extLst>
          </p:cNvPr>
          <p:cNvSpPr txBox="1"/>
          <p:nvPr/>
        </p:nvSpPr>
        <p:spPr>
          <a:xfrm>
            <a:off x="2937375" y="1572040"/>
            <a:ext cx="1389335" cy="784830"/>
          </a:xfrm>
          <a:prstGeom prst="rect">
            <a:avLst/>
          </a:prstGeom>
          <a:noFill/>
        </p:spPr>
        <p:txBody>
          <a:bodyPr wrap="square" rtlCol="0">
            <a:spAutoFit/>
          </a:bodyPr>
          <a:lstStyle/>
          <a:p>
            <a:pPr algn="dist"/>
            <a:r>
              <a:rPr kumimoji="1" lang="zh-CN" altLang="en-US" sz="45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目录</a:t>
            </a:r>
          </a:p>
        </p:txBody>
      </p:sp>
      <p:sp>
        <p:nvSpPr>
          <p:cNvPr id="26" name="文本框 25">
            <a:extLst>
              <a:ext uri="{FF2B5EF4-FFF2-40B4-BE49-F238E27FC236}">
                <a16:creationId xmlns:a16="http://schemas.microsoft.com/office/drawing/2014/main" id="{FC4A6D3D-1484-3EF8-980B-514609CB1BCA}"/>
              </a:ext>
            </a:extLst>
          </p:cNvPr>
          <p:cNvSpPr txBox="1"/>
          <p:nvPr/>
        </p:nvSpPr>
        <p:spPr>
          <a:xfrm>
            <a:off x="1345064" y="2311929"/>
            <a:ext cx="2989580" cy="1840119"/>
          </a:xfrm>
          <a:prstGeom prst="rect">
            <a:avLst/>
          </a:prstGeom>
          <a:noFill/>
        </p:spPr>
        <p:txBody>
          <a:bodyPr wrap="square" rtlCol="0">
            <a:spAutoFit/>
          </a:bodyPr>
          <a:lstStyle/>
          <a:p>
            <a:pPr marL="557213" indent="-557213">
              <a:lnSpc>
                <a:spcPct val="229000"/>
              </a:lnSpc>
              <a:buFont typeface="+mj-ea"/>
              <a:buAutoNum type="circleNumDbPlain"/>
            </a:pPr>
            <a:r>
              <a:rPr kumimoji="1" lang="zh-CN" altLang="en-US" sz="2700" dirty="0">
                <a:solidFill>
                  <a:schemeClr val="tx1">
                    <a:lumMod val="85000"/>
                    <a:lumOff val="15000"/>
                  </a:schemeClr>
                </a:solidFill>
                <a:latin typeface="思源宋体 CN Heavy" panose="02020900000000000000" pitchFamily="18" charset="-122"/>
                <a:ea typeface="思源宋体 CN Heavy" panose="02020900000000000000" pitchFamily="18" charset="-122"/>
                <a:sym typeface="思源宋体 CN" panose="02020400000000000000" pitchFamily="18" charset="-122"/>
              </a:rPr>
              <a:t>工作内容概述</a:t>
            </a:r>
            <a:endParaRPr kumimoji="1" lang="en-US" altLang="zh-CN" sz="2700" dirty="0">
              <a:solidFill>
                <a:schemeClr val="tx1">
                  <a:lumMod val="85000"/>
                  <a:lumOff val="15000"/>
                </a:schemeClr>
              </a:solidFill>
              <a:latin typeface="思源宋体 CN Heavy" panose="02020900000000000000" pitchFamily="18" charset="-122"/>
              <a:ea typeface="思源宋体 CN Heavy" panose="02020900000000000000" pitchFamily="18" charset="-122"/>
              <a:sym typeface="思源宋体 CN" panose="02020400000000000000" pitchFamily="18" charset="-122"/>
            </a:endParaRPr>
          </a:p>
          <a:p>
            <a:pPr marL="557213" indent="-557213">
              <a:lnSpc>
                <a:spcPct val="229000"/>
              </a:lnSpc>
              <a:buFont typeface="+mj-ea"/>
              <a:buAutoNum type="circleNumDbPlain"/>
            </a:pPr>
            <a:r>
              <a:rPr kumimoji="1" lang="zh-CN" altLang="en-US" sz="2700" dirty="0">
                <a:solidFill>
                  <a:schemeClr val="tx1">
                    <a:lumMod val="85000"/>
                    <a:lumOff val="15000"/>
                  </a:schemeClr>
                </a:solidFill>
                <a:latin typeface="思源宋体 CN Heavy" panose="02020900000000000000" pitchFamily="18" charset="-122"/>
                <a:ea typeface="思源宋体 CN Heavy" panose="02020900000000000000" pitchFamily="18" charset="-122"/>
                <a:sym typeface="思源宋体 CN" panose="02020400000000000000" pitchFamily="18" charset="-122"/>
              </a:rPr>
              <a:t>完成情况汇报</a:t>
            </a:r>
          </a:p>
        </p:txBody>
      </p:sp>
      <p:sp>
        <p:nvSpPr>
          <p:cNvPr id="27" name="文本框 26">
            <a:extLst>
              <a:ext uri="{FF2B5EF4-FFF2-40B4-BE49-F238E27FC236}">
                <a16:creationId xmlns:a16="http://schemas.microsoft.com/office/drawing/2014/main" id="{200A52B4-2B2A-A112-1A0E-F563B85C01E5}"/>
              </a:ext>
            </a:extLst>
          </p:cNvPr>
          <p:cNvSpPr txBox="1"/>
          <p:nvPr/>
        </p:nvSpPr>
        <p:spPr>
          <a:xfrm>
            <a:off x="4560810" y="2311929"/>
            <a:ext cx="2989580" cy="1840119"/>
          </a:xfrm>
          <a:prstGeom prst="rect">
            <a:avLst/>
          </a:prstGeom>
          <a:noFill/>
        </p:spPr>
        <p:txBody>
          <a:bodyPr wrap="square" rtlCol="0">
            <a:spAutoFit/>
          </a:bodyPr>
          <a:lstStyle/>
          <a:p>
            <a:pPr marL="557213" indent="-557213">
              <a:lnSpc>
                <a:spcPct val="229000"/>
              </a:lnSpc>
              <a:buFont typeface="+mj-ea"/>
              <a:buAutoNum type="circleNumDbPlain" startAt="3"/>
            </a:pPr>
            <a:r>
              <a:rPr kumimoji="1" lang="zh-CN" altLang="en-US" sz="2700" dirty="0">
                <a:solidFill>
                  <a:schemeClr val="tx1">
                    <a:lumMod val="85000"/>
                    <a:lumOff val="15000"/>
                  </a:schemeClr>
                </a:solidFill>
                <a:latin typeface="思源宋体 CN Heavy" panose="02020900000000000000" pitchFamily="18" charset="-122"/>
                <a:ea typeface="思源宋体 CN Heavy" panose="02020900000000000000" pitchFamily="18" charset="-122"/>
                <a:sym typeface="思源宋体 CN" panose="02020400000000000000" pitchFamily="18" charset="-122"/>
              </a:rPr>
              <a:t>发现问题不足</a:t>
            </a:r>
            <a:endParaRPr kumimoji="1" lang="en-US" altLang="zh-CN" sz="2700" dirty="0">
              <a:solidFill>
                <a:schemeClr val="tx1">
                  <a:lumMod val="85000"/>
                  <a:lumOff val="15000"/>
                </a:schemeClr>
              </a:solidFill>
              <a:latin typeface="思源宋体 CN Heavy" panose="02020900000000000000" pitchFamily="18" charset="-122"/>
              <a:ea typeface="思源宋体 CN Heavy" panose="02020900000000000000" pitchFamily="18" charset="-122"/>
              <a:sym typeface="思源宋体 CN" panose="02020400000000000000" pitchFamily="18" charset="-122"/>
            </a:endParaRPr>
          </a:p>
          <a:p>
            <a:pPr marL="557213" indent="-557213">
              <a:lnSpc>
                <a:spcPct val="229000"/>
              </a:lnSpc>
              <a:buFont typeface="+mj-ea"/>
              <a:buAutoNum type="circleNumDbPlain" startAt="3"/>
            </a:pPr>
            <a:r>
              <a:rPr kumimoji="1" lang="zh-CN" altLang="en-US" sz="2700" dirty="0">
                <a:solidFill>
                  <a:schemeClr val="tx1">
                    <a:lumMod val="85000"/>
                    <a:lumOff val="15000"/>
                  </a:schemeClr>
                </a:solidFill>
                <a:latin typeface="思源宋体 CN Heavy" panose="02020900000000000000" pitchFamily="18" charset="-122"/>
                <a:ea typeface="思源宋体 CN Heavy" panose="02020900000000000000" pitchFamily="18" charset="-122"/>
                <a:sym typeface="思源宋体 CN" panose="02020400000000000000" pitchFamily="18" charset="-122"/>
              </a:rPr>
              <a:t>下步工作计划</a:t>
            </a:r>
          </a:p>
        </p:txBody>
      </p:sp>
      <p:sp>
        <p:nvSpPr>
          <p:cNvPr id="28" name="文本框 27">
            <a:extLst>
              <a:ext uri="{FF2B5EF4-FFF2-40B4-BE49-F238E27FC236}">
                <a16:creationId xmlns:a16="http://schemas.microsoft.com/office/drawing/2014/main" id="{CB5B8A68-1A4B-5FBA-DAF6-8C36A6B2F53A}"/>
              </a:ext>
            </a:extLst>
          </p:cNvPr>
          <p:cNvSpPr txBox="1"/>
          <p:nvPr/>
        </p:nvSpPr>
        <p:spPr>
          <a:xfrm>
            <a:off x="1913504" y="3090954"/>
            <a:ext cx="2244437" cy="403957"/>
          </a:xfrm>
          <a:prstGeom prst="rect">
            <a:avLst/>
          </a:prstGeom>
          <a:noFill/>
        </p:spPr>
        <p:txBody>
          <a:bodyPr wrap="square" rtlCol="0">
            <a:spAutoFit/>
          </a:bodyPr>
          <a:lstStyle/>
          <a:p>
            <a:pPr>
              <a:lnSpc>
                <a:spcPct val="150000"/>
              </a:lnSpc>
            </a:pPr>
            <a:r>
              <a:rPr kumimoji="1" lang="en" altLang="zh-CN"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enter the relevant content you need here. thank you for downloading our ppt template file.</a:t>
            </a:r>
          </a:p>
        </p:txBody>
      </p:sp>
      <p:sp>
        <p:nvSpPr>
          <p:cNvPr id="29" name="文本框 28">
            <a:extLst>
              <a:ext uri="{FF2B5EF4-FFF2-40B4-BE49-F238E27FC236}">
                <a16:creationId xmlns:a16="http://schemas.microsoft.com/office/drawing/2014/main" id="{6CA6012E-2CBE-4366-9584-F5938E6E46C8}"/>
              </a:ext>
            </a:extLst>
          </p:cNvPr>
          <p:cNvSpPr txBox="1"/>
          <p:nvPr/>
        </p:nvSpPr>
        <p:spPr>
          <a:xfrm>
            <a:off x="1913504" y="4031511"/>
            <a:ext cx="2244437" cy="403957"/>
          </a:xfrm>
          <a:prstGeom prst="rect">
            <a:avLst/>
          </a:prstGeom>
          <a:noFill/>
        </p:spPr>
        <p:txBody>
          <a:bodyPr wrap="square" rtlCol="0">
            <a:spAutoFit/>
          </a:bodyPr>
          <a:lstStyle/>
          <a:p>
            <a:pPr>
              <a:lnSpc>
                <a:spcPct val="150000"/>
              </a:lnSpc>
            </a:pPr>
            <a:r>
              <a:rPr kumimoji="1" lang="en" altLang="zh-CN"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enter the relevant content you need here. thank you for downloading our ppt template file.</a:t>
            </a:r>
          </a:p>
        </p:txBody>
      </p:sp>
      <p:sp>
        <p:nvSpPr>
          <p:cNvPr id="30" name="文本框 29">
            <a:extLst>
              <a:ext uri="{FF2B5EF4-FFF2-40B4-BE49-F238E27FC236}">
                <a16:creationId xmlns:a16="http://schemas.microsoft.com/office/drawing/2014/main" id="{165F7BE2-4BED-B7F9-0F44-78E024CB7BBE}"/>
              </a:ext>
            </a:extLst>
          </p:cNvPr>
          <p:cNvSpPr txBox="1"/>
          <p:nvPr/>
        </p:nvSpPr>
        <p:spPr>
          <a:xfrm>
            <a:off x="5114602" y="3090954"/>
            <a:ext cx="2244437" cy="403957"/>
          </a:xfrm>
          <a:prstGeom prst="rect">
            <a:avLst/>
          </a:prstGeom>
          <a:noFill/>
        </p:spPr>
        <p:txBody>
          <a:bodyPr wrap="square" rtlCol="0">
            <a:spAutoFit/>
          </a:bodyPr>
          <a:lstStyle/>
          <a:p>
            <a:pPr>
              <a:lnSpc>
                <a:spcPct val="150000"/>
              </a:lnSpc>
            </a:pPr>
            <a:r>
              <a:rPr kumimoji="1" lang="en" altLang="zh-CN"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enter the relevant content you need here. thank you for downloading our ppt template file.</a:t>
            </a:r>
          </a:p>
        </p:txBody>
      </p:sp>
      <p:sp>
        <p:nvSpPr>
          <p:cNvPr id="31" name="文本框 30">
            <a:extLst>
              <a:ext uri="{FF2B5EF4-FFF2-40B4-BE49-F238E27FC236}">
                <a16:creationId xmlns:a16="http://schemas.microsoft.com/office/drawing/2014/main" id="{5DFC9E94-A11A-4F97-028C-D56A7CA1C817}"/>
              </a:ext>
            </a:extLst>
          </p:cNvPr>
          <p:cNvSpPr txBox="1"/>
          <p:nvPr/>
        </p:nvSpPr>
        <p:spPr>
          <a:xfrm>
            <a:off x="5114602" y="4031511"/>
            <a:ext cx="2244437" cy="403957"/>
          </a:xfrm>
          <a:prstGeom prst="rect">
            <a:avLst/>
          </a:prstGeom>
          <a:noFill/>
        </p:spPr>
        <p:txBody>
          <a:bodyPr wrap="square" rtlCol="0">
            <a:spAutoFit/>
          </a:bodyPr>
          <a:lstStyle/>
          <a:p>
            <a:pPr>
              <a:lnSpc>
                <a:spcPct val="150000"/>
              </a:lnSpc>
            </a:pPr>
            <a:r>
              <a:rPr kumimoji="1" lang="en" altLang="zh-CN"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enter the relevant content you need here. thank you for downloading our ppt template file.</a:t>
            </a:r>
          </a:p>
        </p:txBody>
      </p:sp>
    </p:spTree>
    <p:extLst>
      <p:ext uri="{BB962C8B-B14F-4D97-AF65-F5344CB8AC3E}">
        <p14:creationId xmlns:p14="http://schemas.microsoft.com/office/powerpoint/2010/main" val="4019765060"/>
      </p:ext>
    </p:extLst>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p:transition spd="slow" advTm="300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1000"/>
                                        <p:tgtEl>
                                          <p:spTgt spid="25"/>
                                        </p:tgtEl>
                                      </p:cBhvr>
                                    </p:animEffect>
                                    <p:anim calcmode="lin" valueType="num">
                                      <p:cBhvr>
                                        <p:cTn id="18" dur="1000" fill="hold"/>
                                        <p:tgtEl>
                                          <p:spTgt spid="25"/>
                                        </p:tgtEl>
                                        <p:attrNameLst>
                                          <p:attrName>ppt_x</p:attrName>
                                        </p:attrNameLst>
                                      </p:cBhvr>
                                      <p:tavLst>
                                        <p:tav tm="0">
                                          <p:val>
                                            <p:strVal val="#ppt_x"/>
                                          </p:val>
                                        </p:tav>
                                        <p:tav tm="100000">
                                          <p:val>
                                            <p:strVal val="#ppt_x"/>
                                          </p:val>
                                        </p:tav>
                                      </p:tavLst>
                                    </p:anim>
                                    <p:anim calcmode="lin" valueType="num">
                                      <p:cBhvr>
                                        <p:cTn id="19"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barn(inVertical)">
                                      <p:cBhvr>
                                        <p:cTn id="24" dur="500"/>
                                        <p:tgtEl>
                                          <p:spTgt spid="28"/>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barn(inVertical)">
                                      <p:cBhvr>
                                        <p:cTn id="27" dur="500"/>
                                        <p:tgtEl>
                                          <p:spTgt spid="29"/>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barn(inVertical)">
                                      <p:cBhvr>
                                        <p:cTn id="30" dur="500"/>
                                        <p:tgtEl>
                                          <p:spTgt spid="30"/>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barn(inVertical)">
                                      <p:cBhvr>
                                        <p:cTn id="33" dur="500"/>
                                        <p:tgtEl>
                                          <p:spTgt spid="31"/>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barn(inVertical)">
                                      <p:cBhvr>
                                        <p:cTn id="36" dur="500"/>
                                        <p:tgtEl>
                                          <p:spTgt spid="26"/>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barn(inVertical)">
                                      <p:cBhvr>
                                        <p:cTn id="3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p:bldP spid="25" grpId="0"/>
      <p:bldP spid="26" grpId="0"/>
      <p:bldP spid="27" grpId="0"/>
      <p:bldP spid="28" grpId="0"/>
      <p:bldP spid="29" grpId="0"/>
      <p:bldP spid="30" grpId="0"/>
      <p:bldP spid="3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a:extLst>
              <a:ext uri="{FF2B5EF4-FFF2-40B4-BE49-F238E27FC236}">
                <a16:creationId xmlns:a16="http://schemas.microsoft.com/office/drawing/2014/main" id="{EA1CE4E0-2E74-E544-A055-47C65B3D0EFC}"/>
              </a:ext>
            </a:extLst>
          </p:cNvPr>
          <p:cNvSpPr/>
          <p:nvPr/>
        </p:nvSpPr>
        <p:spPr>
          <a:xfrm>
            <a:off x="2957625" y="2858573"/>
            <a:ext cx="5408217" cy="1262791"/>
          </a:xfrm>
          <a:prstGeom prst="roundRect">
            <a:avLst>
              <a:gd name="adj" fmla="val 4824"/>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 name="圆角矩形 4">
            <a:extLst>
              <a:ext uri="{FF2B5EF4-FFF2-40B4-BE49-F238E27FC236}">
                <a16:creationId xmlns:a16="http://schemas.microsoft.com/office/drawing/2014/main" id="{01DFB7E7-C190-D249-A932-0A50071220BC}"/>
              </a:ext>
            </a:extLst>
          </p:cNvPr>
          <p:cNvSpPr/>
          <p:nvPr/>
        </p:nvSpPr>
        <p:spPr>
          <a:xfrm>
            <a:off x="2957625" y="1451208"/>
            <a:ext cx="2145243" cy="1304119"/>
          </a:xfrm>
          <a:prstGeom prst="roundRect">
            <a:avLst>
              <a:gd name="adj" fmla="val 5318"/>
            </a:avLst>
          </a:prstGeom>
          <a:blipFill>
            <a:blip r:embed="rId3" cstate="screen">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6" name="圆角矩形 5">
            <a:extLst>
              <a:ext uri="{FF2B5EF4-FFF2-40B4-BE49-F238E27FC236}">
                <a16:creationId xmlns:a16="http://schemas.microsoft.com/office/drawing/2014/main" id="{6CD2F84C-3EEA-F741-9330-3D742DBEAC98}"/>
              </a:ext>
            </a:extLst>
          </p:cNvPr>
          <p:cNvSpPr/>
          <p:nvPr/>
        </p:nvSpPr>
        <p:spPr>
          <a:xfrm>
            <a:off x="1015052" y="1451209"/>
            <a:ext cx="1820598" cy="2670155"/>
          </a:xfrm>
          <a:prstGeom prst="roundRect">
            <a:avLst>
              <a:gd name="adj" fmla="val 4649"/>
            </a:avLst>
          </a:prstGeom>
          <a:blipFill>
            <a:blip r:embed="rId4" cstate="screen">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7" name="Freeform 49">
            <a:extLst>
              <a:ext uri="{FF2B5EF4-FFF2-40B4-BE49-F238E27FC236}">
                <a16:creationId xmlns:a16="http://schemas.microsoft.com/office/drawing/2014/main" id="{B8FDA2A2-5E49-A747-B748-D364F097E1F3}"/>
              </a:ext>
            </a:extLst>
          </p:cNvPr>
          <p:cNvSpPr>
            <a:spLocks noEditPoints="1"/>
          </p:cNvSpPr>
          <p:nvPr/>
        </p:nvSpPr>
        <p:spPr bwMode="auto">
          <a:xfrm>
            <a:off x="5359322" y="1536304"/>
            <a:ext cx="242888" cy="261938"/>
          </a:xfrm>
          <a:custGeom>
            <a:avLst/>
            <a:gdLst>
              <a:gd name="T0" fmla="*/ 28 w 181"/>
              <a:gd name="T1" fmla="*/ 0 h 196"/>
              <a:gd name="T2" fmla="*/ 153 w 181"/>
              <a:gd name="T3" fmla="*/ 0 h 196"/>
              <a:gd name="T4" fmla="*/ 181 w 181"/>
              <a:gd name="T5" fmla="*/ 29 h 196"/>
              <a:gd name="T6" fmla="*/ 181 w 181"/>
              <a:gd name="T7" fmla="*/ 122 h 196"/>
              <a:gd name="T8" fmla="*/ 153 w 181"/>
              <a:gd name="T9" fmla="*/ 150 h 196"/>
              <a:gd name="T10" fmla="*/ 111 w 181"/>
              <a:gd name="T11" fmla="*/ 150 h 196"/>
              <a:gd name="T12" fmla="*/ 42 w 181"/>
              <a:gd name="T13" fmla="*/ 196 h 196"/>
              <a:gd name="T14" fmla="*/ 55 w 181"/>
              <a:gd name="T15" fmla="*/ 150 h 196"/>
              <a:gd name="T16" fmla="*/ 28 w 181"/>
              <a:gd name="T17" fmla="*/ 150 h 196"/>
              <a:gd name="T18" fmla="*/ 0 w 181"/>
              <a:gd name="T19" fmla="*/ 122 h 196"/>
              <a:gd name="T20" fmla="*/ 0 w 181"/>
              <a:gd name="T21" fmla="*/ 29 h 196"/>
              <a:gd name="T22" fmla="*/ 28 w 181"/>
              <a:gd name="T23" fmla="*/ 0 h 196"/>
              <a:gd name="T24" fmla="*/ 29 w 181"/>
              <a:gd name="T25" fmla="*/ 31 h 196"/>
              <a:gd name="T26" fmla="*/ 152 w 181"/>
              <a:gd name="T27" fmla="*/ 31 h 196"/>
              <a:gd name="T28" fmla="*/ 152 w 181"/>
              <a:gd name="T29" fmla="*/ 42 h 196"/>
              <a:gd name="T30" fmla="*/ 29 w 181"/>
              <a:gd name="T31" fmla="*/ 42 h 196"/>
              <a:gd name="T32" fmla="*/ 29 w 181"/>
              <a:gd name="T33" fmla="*/ 31 h 196"/>
              <a:gd name="T34" fmla="*/ 29 w 181"/>
              <a:gd name="T35" fmla="*/ 55 h 196"/>
              <a:gd name="T36" fmla="*/ 152 w 181"/>
              <a:gd name="T37" fmla="*/ 55 h 196"/>
              <a:gd name="T38" fmla="*/ 152 w 181"/>
              <a:gd name="T39" fmla="*/ 67 h 196"/>
              <a:gd name="T40" fmla="*/ 29 w 181"/>
              <a:gd name="T41" fmla="*/ 67 h 196"/>
              <a:gd name="T42" fmla="*/ 29 w 181"/>
              <a:gd name="T43" fmla="*/ 55 h 196"/>
              <a:gd name="T44" fmla="*/ 29 w 181"/>
              <a:gd name="T45" fmla="*/ 79 h 196"/>
              <a:gd name="T46" fmla="*/ 152 w 181"/>
              <a:gd name="T47" fmla="*/ 79 h 196"/>
              <a:gd name="T48" fmla="*/ 152 w 181"/>
              <a:gd name="T49" fmla="*/ 91 h 196"/>
              <a:gd name="T50" fmla="*/ 29 w 181"/>
              <a:gd name="T51" fmla="*/ 91 h 196"/>
              <a:gd name="T52" fmla="*/ 29 w 181"/>
              <a:gd name="T53" fmla="*/ 79 h 196"/>
              <a:gd name="T54" fmla="*/ 29 w 181"/>
              <a:gd name="T55" fmla="*/ 104 h 196"/>
              <a:gd name="T56" fmla="*/ 119 w 181"/>
              <a:gd name="T57" fmla="*/ 104 h 196"/>
              <a:gd name="T58" fmla="*/ 119 w 181"/>
              <a:gd name="T59" fmla="*/ 115 h 196"/>
              <a:gd name="T60" fmla="*/ 29 w 181"/>
              <a:gd name="T61" fmla="*/ 115 h 196"/>
              <a:gd name="T62" fmla="*/ 29 w 181"/>
              <a:gd name="T63" fmla="*/ 104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 h="196">
                <a:moveTo>
                  <a:pt x="28" y="0"/>
                </a:moveTo>
                <a:cubicBezTo>
                  <a:pt x="153" y="0"/>
                  <a:pt x="153" y="0"/>
                  <a:pt x="153" y="0"/>
                </a:cubicBezTo>
                <a:cubicBezTo>
                  <a:pt x="168" y="0"/>
                  <a:pt x="181" y="13"/>
                  <a:pt x="181" y="29"/>
                </a:cubicBezTo>
                <a:cubicBezTo>
                  <a:pt x="181" y="122"/>
                  <a:pt x="181" y="122"/>
                  <a:pt x="181" y="122"/>
                </a:cubicBezTo>
                <a:cubicBezTo>
                  <a:pt x="181" y="137"/>
                  <a:pt x="168" y="150"/>
                  <a:pt x="153" y="150"/>
                </a:cubicBezTo>
                <a:cubicBezTo>
                  <a:pt x="111" y="150"/>
                  <a:pt x="111" y="150"/>
                  <a:pt x="111" y="150"/>
                </a:cubicBezTo>
                <a:cubicBezTo>
                  <a:pt x="42" y="196"/>
                  <a:pt x="42" y="196"/>
                  <a:pt x="42" y="196"/>
                </a:cubicBezTo>
                <a:cubicBezTo>
                  <a:pt x="55" y="150"/>
                  <a:pt x="55" y="150"/>
                  <a:pt x="55" y="150"/>
                </a:cubicBezTo>
                <a:cubicBezTo>
                  <a:pt x="28" y="150"/>
                  <a:pt x="28" y="150"/>
                  <a:pt x="28" y="150"/>
                </a:cubicBezTo>
                <a:cubicBezTo>
                  <a:pt x="12" y="150"/>
                  <a:pt x="0" y="137"/>
                  <a:pt x="0" y="122"/>
                </a:cubicBezTo>
                <a:cubicBezTo>
                  <a:pt x="0" y="29"/>
                  <a:pt x="0" y="29"/>
                  <a:pt x="0" y="29"/>
                </a:cubicBezTo>
                <a:cubicBezTo>
                  <a:pt x="0" y="13"/>
                  <a:pt x="12" y="0"/>
                  <a:pt x="28" y="0"/>
                </a:cubicBezTo>
                <a:close/>
                <a:moveTo>
                  <a:pt x="29" y="31"/>
                </a:moveTo>
                <a:cubicBezTo>
                  <a:pt x="152" y="31"/>
                  <a:pt x="152" y="31"/>
                  <a:pt x="152" y="31"/>
                </a:cubicBezTo>
                <a:cubicBezTo>
                  <a:pt x="152" y="42"/>
                  <a:pt x="152" y="42"/>
                  <a:pt x="152" y="42"/>
                </a:cubicBezTo>
                <a:cubicBezTo>
                  <a:pt x="29" y="42"/>
                  <a:pt x="29" y="42"/>
                  <a:pt x="29" y="42"/>
                </a:cubicBezTo>
                <a:cubicBezTo>
                  <a:pt x="29" y="31"/>
                  <a:pt x="29" y="31"/>
                  <a:pt x="29" y="31"/>
                </a:cubicBezTo>
                <a:close/>
                <a:moveTo>
                  <a:pt x="29" y="55"/>
                </a:moveTo>
                <a:cubicBezTo>
                  <a:pt x="152" y="55"/>
                  <a:pt x="152" y="55"/>
                  <a:pt x="152" y="55"/>
                </a:cubicBezTo>
                <a:cubicBezTo>
                  <a:pt x="152" y="67"/>
                  <a:pt x="152" y="67"/>
                  <a:pt x="152" y="67"/>
                </a:cubicBezTo>
                <a:cubicBezTo>
                  <a:pt x="29" y="67"/>
                  <a:pt x="29" y="67"/>
                  <a:pt x="29" y="67"/>
                </a:cubicBezTo>
                <a:cubicBezTo>
                  <a:pt x="29" y="55"/>
                  <a:pt x="29" y="55"/>
                  <a:pt x="29" y="55"/>
                </a:cubicBezTo>
                <a:close/>
                <a:moveTo>
                  <a:pt x="29" y="79"/>
                </a:moveTo>
                <a:cubicBezTo>
                  <a:pt x="152" y="79"/>
                  <a:pt x="152" y="79"/>
                  <a:pt x="152" y="79"/>
                </a:cubicBezTo>
                <a:cubicBezTo>
                  <a:pt x="152" y="91"/>
                  <a:pt x="152" y="91"/>
                  <a:pt x="152" y="91"/>
                </a:cubicBezTo>
                <a:cubicBezTo>
                  <a:pt x="29" y="91"/>
                  <a:pt x="29" y="91"/>
                  <a:pt x="29" y="91"/>
                </a:cubicBezTo>
                <a:cubicBezTo>
                  <a:pt x="29" y="79"/>
                  <a:pt x="29" y="79"/>
                  <a:pt x="29" y="79"/>
                </a:cubicBezTo>
                <a:close/>
                <a:moveTo>
                  <a:pt x="29" y="104"/>
                </a:moveTo>
                <a:cubicBezTo>
                  <a:pt x="119" y="104"/>
                  <a:pt x="119" y="104"/>
                  <a:pt x="119" y="104"/>
                </a:cubicBezTo>
                <a:cubicBezTo>
                  <a:pt x="119" y="115"/>
                  <a:pt x="119" y="115"/>
                  <a:pt x="119" y="115"/>
                </a:cubicBezTo>
                <a:cubicBezTo>
                  <a:pt x="29" y="115"/>
                  <a:pt x="29" y="115"/>
                  <a:pt x="29" y="115"/>
                </a:cubicBezTo>
                <a:cubicBezTo>
                  <a:pt x="29" y="104"/>
                  <a:pt x="29" y="104"/>
                  <a:pt x="29" y="104"/>
                </a:cubicBezTo>
                <a:close/>
              </a:path>
            </a:pathLst>
          </a:custGeom>
          <a:gradFill>
            <a:gsLst>
              <a:gs pos="0">
                <a:schemeClr val="accent5">
                  <a:lumMod val="60000"/>
                  <a:lumOff val="40000"/>
                </a:schemeClr>
              </a:gs>
              <a:gs pos="81000">
                <a:schemeClr val="accent5">
                  <a:lumMod val="75000"/>
                </a:schemeClr>
              </a:gs>
            </a:gsLst>
            <a:lin ang="2700000" scaled="1"/>
          </a:gra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8" name="Freeform 41">
            <a:extLst>
              <a:ext uri="{FF2B5EF4-FFF2-40B4-BE49-F238E27FC236}">
                <a16:creationId xmlns:a16="http://schemas.microsoft.com/office/drawing/2014/main" id="{CECC43ED-3979-4A41-B2FF-5085E877F383}"/>
              </a:ext>
            </a:extLst>
          </p:cNvPr>
          <p:cNvSpPr>
            <a:spLocks noEditPoints="1"/>
          </p:cNvSpPr>
          <p:nvPr/>
        </p:nvSpPr>
        <p:spPr bwMode="auto">
          <a:xfrm>
            <a:off x="5364863" y="2190071"/>
            <a:ext cx="265334" cy="267236"/>
          </a:xfrm>
          <a:custGeom>
            <a:avLst/>
            <a:gdLst>
              <a:gd name="T0" fmla="*/ 186 w 199"/>
              <a:gd name="T1" fmla="*/ 80 h 200"/>
              <a:gd name="T2" fmla="*/ 170 w 199"/>
              <a:gd name="T3" fmla="*/ 80 h 200"/>
              <a:gd name="T4" fmla="*/ 163 w 199"/>
              <a:gd name="T5" fmla="*/ 64 h 200"/>
              <a:gd name="T6" fmla="*/ 175 w 199"/>
              <a:gd name="T7" fmla="*/ 52 h 200"/>
              <a:gd name="T8" fmla="*/ 175 w 199"/>
              <a:gd name="T9" fmla="*/ 33 h 200"/>
              <a:gd name="T10" fmla="*/ 165 w 199"/>
              <a:gd name="T11" fmla="*/ 24 h 200"/>
              <a:gd name="T12" fmla="*/ 146 w 199"/>
              <a:gd name="T13" fmla="*/ 24 h 200"/>
              <a:gd name="T14" fmla="*/ 135 w 199"/>
              <a:gd name="T15" fmla="*/ 36 h 200"/>
              <a:gd name="T16" fmla="*/ 120 w 199"/>
              <a:gd name="T17" fmla="*/ 30 h 200"/>
              <a:gd name="T18" fmla="*/ 120 w 199"/>
              <a:gd name="T19" fmla="*/ 13 h 200"/>
              <a:gd name="T20" fmla="*/ 106 w 199"/>
              <a:gd name="T21" fmla="*/ 0 h 200"/>
              <a:gd name="T22" fmla="*/ 93 w 199"/>
              <a:gd name="T23" fmla="*/ 0 h 200"/>
              <a:gd name="T24" fmla="*/ 80 w 199"/>
              <a:gd name="T25" fmla="*/ 13 h 200"/>
              <a:gd name="T26" fmla="*/ 80 w 199"/>
              <a:gd name="T27" fmla="*/ 30 h 200"/>
              <a:gd name="T28" fmla="*/ 64 w 199"/>
              <a:gd name="T29" fmla="*/ 36 h 200"/>
              <a:gd name="T30" fmla="*/ 52 w 199"/>
              <a:gd name="T31" fmla="*/ 24 h 200"/>
              <a:gd name="T32" fmla="*/ 33 w 199"/>
              <a:gd name="T33" fmla="*/ 24 h 200"/>
              <a:gd name="T34" fmla="*/ 24 w 199"/>
              <a:gd name="T35" fmla="*/ 33 h 200"/>
              <a:gd name="T36" fmla="*/ 24 w 199"/>
              <a:gd name="T37" fmla="*/ 52 h 200"/>
              <a:gd name="T38" fmla="*/ 36 w 199"/>
              <a:gd name="T39" fmla="*/ 64 h 200"/>
              <a:gd name="T40" fmla="*/ 29 w 199"/>
              <a:gd name="T41" fmla="*/ 80 h 200"/>
              <a:gd name="T42" fmla="*/ 13 w 199"/>
              <a:gd name="T43" fmla="*/ 80 h 200"/>
              <a:gd name="T44" fmla="*/ 0 w 199"/>
              <a:gd name="T45" fmla="*/ 93 h 200"/>
              <a:gd name="T46" fmla="*/ 0 w 199"/>
              <a:gd name="T47" fmla="*/ 107 h 200"/>
              <a:gd name="T48" fmla="*/ 13 w 199"/>
              <a:gd name="T49" fmla="*/ 120 h 200"/>
              <a:gd name="T50" fmla="*/ 29 w 199"/>
              <a:gd name="T51" fmla="*/ 120 h 200"/>
              <a:gd name="T52" fmla="*/ 35 w 199"/>
              <a:gd name="T53" fmla="*/ 135 h 200"/>
              <a:gd name="T54" fmla="*/ 24 w 199"/>
              <a:gd name="T55" fmla="*/ 147 h 200"/>
              <a:gd name="T56" fmla="*/ 24 w 199"/>
              <a:gd name="T57" fmla="*/ 166 h 200"/>
              <a:gd name="T58" fmla="*/ 33 w 199"/>
              <a:gd name="T59" fmla="*/ 175 h 200"/>
              <a:gd name="T60" fmla="*/ 52 w 199"/>
              <a:gd name="T61" fmla="*/ 175 h 200"/>
              <a:gd name="T62" fmla="*/ 63 w 199"/>
              <a:gd name="T63" fmla="*/ 163 h 200"/>
              <a:gd name="T64" fmla="*/ 80 w 199"/>
              <a:gd name="T65" fmla="*/ 170 h 200"/>
              <a:gd name="T66" fmla="*/ 80 w 199"/>
              <a:gd name="T67" fmla="*/ 186 h 200"/>
              <a:gd name="T68" fmla="*/ 93 w 199"/>
              <a:gd name="T69" fmla="*/ 200 h 200"/>
              <a:gd name="T70" fmla="*/ 106 w 199"/>
              <a:gd name="T71" fmla="*/ 200 h 200"/>
              <a:gd name="T72" fmla="*/ 120 w 199"/>
              <a:gd name="T73" fmla="*/ 186 h 200"/>
              <a:gd name="T74" fmla="*/ 120 w 199"/>
              <a:gd name="T75" fmla="*/ 170 h 200"/>
              <a:gd name="T76" fmla="*/ 135 w 199"/>
              <a:gd name="T77" fmla="*/ 164 h 200"/>
              <a:gd name="T78" fmla="*/ 146 w 199"/>
              <a:gd name="T79" fmla="*/ 175 h 200"/>
              <a:gd name="T80" fmla="*/ 165 w 199"/>
              <a:gd name="T81" fmla="*/ 175 h 200"/>
              <a:gd name="T82" fmla="*/ 175 w 199"/>
              <a:gd name="T83" fmla="*/ 166 h 200"/>
              <a:gd name="T84" fmla="*/ 175 w 199"/>
              <a:gd name="T85" fmla="*/ 147 h 200"/>
              <a:gd name="T86" fmla="*/ 163 w 199"/>
              <a:gd name="T87" fmla="*/ 135 h 200"/>
              <a:gd name="T88" fmla="*/ 170 w 199"/>
              <a:gd name="T89" fmla="*/ 120 h 200"/>
              <a:gd name="T90" fmla="*/ 186 w 199"/>
              <a:gd name="T91" fmla="*/ 120 h 200"/>
              <a:gd name="T92" fmla="*/ 199 w 199"/>
              <a:gd name="T93" fmla="*/ 107 h 200"/>
              <a:gd name="T94" fmla="*/ 199 w 199"/>
              <a:gd name="T95" fmla="*/ 93 h 200"/>
              <a:gd name="T96" fmla="*/ 186 w 199"/>
              <a:gd name="T97" fmla="*/ 80 h 200"/>
              <a:gd name="T98" fmla="*/ 100 w 199"/>
              <a:gd name="T99" fmla="*/ 140 h 200"/>
              <a:gd name="T100" fmla="*/ 60 w 199"/>
              <a:gd name="T101" fmla="*/ 100 h 200"/>
              <a:gd name="T102" fmla="*/ 100 w 199"/>
              <a:gd name="T103" fmla="*/ 60 h 200"/>
              <a:gd name="T104" fmla="*/ 139 w 199"/>
              <a:gd name="T105" fmla="*/ 100 h 200"/>
              <a:gd name="T106" fmla="*/ 100 w 199"/>
              <a:gd name="T107" fmla="*/ 140 h 200"/>
              <a:gd name="T108" fmla="*/ 100 w 199"/>
              <a:gd name="T109" fmla="*/ 80 h 200"/>
              <a:gd name="T110" fmla="*/ 80 w 199"/>
              <a:gd name="T111" fmla="*/ 100 h 200"/>
              <a:gd name="T112" fmla="*/ 100 w 199"/>
              <a:gd name="T113" fmla="*/ 120 h 200"/>
              <a:gd name="T114" fmla="*/ 120 w 199"/>
              <a:gd name="T115" fmla="*/ 100 h 200"/>
              <a:gd name="T116" fmla="*/ 100 w 199"/>
              <a:gd name="T117" fmla="*/ 8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9" h="200">
                <a:moveTo>
                  <a:pt x="186" y="80"/>
                </a:moveTo>
                <a:cubicBezTo>
                  <a:pt x="170" y="80"/>
                  <a:pt x="170" y="80"/>
                  <a:pt x="170" y="80"/>
                </a:cubicBezTo>
                <a:cubicBezTo>
                  <a:pt x="168" y="74"/>
                  <a:pt x="166" y="69"/>
                  <a:pt x="163" y="64"/>
                </a:cubicBezTo>
                <a:cubicBezTo>
                  <a:pt x="175" y="52"/>
                  <a:pt x="175" y="52"/>
                  <a:pt x="175" y="52"/>
                </a:cubicBezTo>
                <a:cubicBezTo>
                  <a:pt x="180" y="47"/>
                  <a:pt x="180" y="38"/>
                  <a:pt x="175" y="33"/>
                </a:cubicBezTo>
                <a:cubicBezTo>
                  <a:pt x="165" y="24"/>
                  <a:pt x="165" y="24"/>
                  <a:pt x="165" y="24"/>
                </a:cubicBezTo>
                <a:cubicBezTo>
                  <a:pt x="160" y="19"/>
                  <a:pt x="152" y="19"/>
                  <a:pt x="146" y="24"/>
                </a:cubicBezTo>
                <a:cubicBezTo>
                  <a:pt x="135" y="36"/>
                  <a:pt x="135" y="36"/>
                  <a:pt x="135" y="36"/>
                </a:cubicBezTo>
                <a:cubicBezTo>
                  <a:pt x="130" y="33"/>
                  <a:pt x="125" y="31"/>
                  <a:pt x="120" y="30"/>
                </a:cubicBezTo>
                <a:cubicBezTo>
                  <a:pt x="120" y="13"/>
                  <a:pt x="120" y="13"/>
                  <a:pt x="120" y="13"/>
                </a:cubicBezTo>
                <a:cubicBezTo>
                  <a:pt x="120" y="6"/>
                  <a:pt x="114" y="0"/>
                  <a:pt x="106" y="0"/>
                </a:cubicBezTo>
                <a:cubicBezTo>
                  <a:pt x="93" y="0"/>
                  <a:pt x="93" y="0"/>
                  <a:pt x="93" y="0"/>
                </a:cubicBezTo>
                <a:cubicBezTo>
                  <a:pt x="86" y="0"/>
                  <a:pt x="80" y="6"/>
                  <a:pt x="80" y="13"/>
                </a:cubicBezTo>
                <a:cubicBezTo>
                  <a:pt x="80" y="30"/>
                  <a:pt x="80" y="30"/>
                  <a:pt x="80" y="30"/>
                </a:cubicBezTo>
                <a:cubicBezTo>
                  <a:pt x="74" y="31"/>
                  <a:pt x="69" y="33"/>
                  <a:pt x="64" y="36"/>
                </a:cubicBezTo>
                <a:cubicBezTo>
                  <a:pt x="52" y="24"/>
                  <a:pt x="52" y="24"/>
                  <a:pt x="52" y="24"/>
                </a:cubicBezTo>
                <a:cubicBezTo>
                  <a:pt x="47" y="19"/>
                  <a:pt x="38" y="19"/>
                  <a:pt x="33" y="24"/>
                </a:cubicBezTo>
                <a:cubicBezTo>
                  <a:pt x="24" y="33"/>
                  <a:pt x="24" y="33"/>
                  <a:pt x="24" y="33"/>
                </a:cubicBezTo>
                <a:cubicBezTo>
                  <a:pt x="18" y="38"/>
                  <a:pt x="18" y="47"/>
                  <a:pt x="24" y="52"/>
                </a:cubicBezTo>
                <a:cubicBezTo>
                  <a:pt x="36" y="64"/>
                  <a:pt x="36" y="64"/>
                  <a:pt x="36" y="64"/>
                </a:cubicBezTo>
                <a:cubicBezTo>
                  <a:pt x="33" y="69"/>
                  <a:pt x="31" y="74"/>
                  <a:pt x="29" y="80"/>
                </a:cubicBezTo>
                <a:cubicBezTo>
                  <a:pt x="13" y="80"/>
                  <a:pt x="13" y="80"/>
                  <a:pt x="13" y="80"/>
                </a:cubicBezTo>
                <a:cubicBezTo>
                  <a:pt x="6" y="80"/>
                  <a:pt x="0" y="86"/>
                  <a:pt x="0" y="93"/>
                </a:cubicBezTo>
                <a:cubicBezTo>
                  <a:pt x="0" y="107"/>
                  <a:pt x="0" y="107"/>
                  <a:pt x="0" y="107"/>
                </a:cubicBezTo>
                <a:cubicBezTo>
                  <a:pt x="0" y="114"/>
                  <a:pt x="6" y="120"/>
                  <a:pt x="13" y="120"/>
                </a:cubicBezTo>
                <a:cubicBezTo>
                  <a:pt x="29" y="120"/>
                  <a:pt x="29" y="120"/>
                  <a:pt x="29" y="120"/>
                </a:cubicBezTo>
                <a:cubicBezTo>
                  <a:pt x="31" y="125"/>
                  <a:pt x="33" y="130"/>
                  <a:pt x="35" y="135"/>
                </a:cubicBezTo>
                <a:cubicBezTo>
                  <a:pt x="24" y="147"/>
                  <a:pt x="24" y="147"/>
                  <a:pt x="24" y="147"/>
                </a:cubicBezTo>
                <a:cubicBezTo>
                  <a:pt x="18" y="152"/>
                  <a:pt x="18" y="160"/>
                  <a:pt x="24" y="166"/>
                </a:cubicBezTo>
                <a:cubicBezTo>
                  <a:pt x="33" y="175"/>
                  <a:pt x="33" y="175"/>
                  <a:pt x="33" y="175"/>
                </a:cubicBezTo>
                <a:cubicBezTo>
                  <a:pt x="38" y="180"/>
                  <a:pt x="47" y="180"/>
                  <a:pt x="52" y="175"/>
                </a:cubicBezTo>
                <a:cubicBezTo>
                  <a:pt x="63" y="163"/>
                  <a:pt x="63" y="163"/>
                  <a:pt x="63" y="163"/>
                </a:cubicBezTo>
                <a:cubicBezTo>
                  <a:pt x="69" y="166"/>
                  <a:pt x="74" y="169"/>
                  <a:pt x="80" y="170"/>
                </a:cubicBezTo>
                <a:cubicBezTo>
                  <a:pt x="80" y="186"/>
                  <a:pt x="80" y="186"/>
                  <a:pt x="80" y="186"/>
                </a:cubicBezTo>
                <a:cubicBezTo>
                  <a:pt x="80" y="194"/>
                  <a:pt x="86" y="200"/>
                  <a:pt x="93" y="200"/>
                </a:cubicBezTo>
                <a:cubicBezTo>
                  <a:pt x="106" y="200"/>
                  <a:pt x="106" y="200"/>
                  <a:pt x="106" y="200"/>
                </a:cubicBezTo>
                <a:cubicBezTo>
                  <a:pt x="114" y="200"/>
                  <a:pt x="120" y="194"/>
                  <a:pt x="120" y="186"/>
                </a:cubicBezTo>
                <a:cubicBezTo>
                  <a:pt x="120" y="170"/>
                  <a:pt x="120" y="170"/>
                  <a:pt x="120" y="170"/>
                </a:cubicBezTo>
                <a:cubicBezTo>
                  <a:pt x="125" y="169"/>
                  <a:pt x="130" y="166"/>
                  <a:pt x="135" y="164"/>
                </a:cubicBezTo>
                <a:cubicBezTo>
                  <a:pt x="146" y="175"/>
                  <a:pt x="146" y="175"/>
                  <a:pt x="146" y="175"/>
                </a:cubicBezTo>
                <a:cubicBezTo>
                  <a:pt x="152" y="180"/>
                  <a:pt x="160" y="180"/>
                  <a:pt x="165" y="175"/>
                </a:cubicBezTo>
                <a:cubicBezTo>
                  <a:pt x="175" y="166"/>
                  <a:pt x="175" y="166"/>
                  <a:pt x="175" y="166"/>
                </a:cubicBezTo>
                <a:cubicBezTo>
                  <a:pt x="180" y="160"/>
                  <a:pt x="180" y="152"/>
                  <a:pt x="175" y="147"/>
                </a:cubicBezTo>
                <a:cubicBezTo>
                  <a:pt x="163" y="135"/>
                  <a:pt x="163" y="135"/>
                  <a:pt x="163" y="135"/>
                </a:cubicBezTo>
                <a:cubicBezTo>
                  <a:pt x="166" y="131"/>
                  <a:pt x="168" y="125"/>
                  <a:pt x="170" y="120"/>
                </a:cubicBezTo>
                <a:cubicBezTo>
                  <a:pt x="186" y="120"/>
                  <a:pt x="186" y="120"/>
                  <a:pt x="186" y="120"/>
                </a:cubicBezTo>
                <a:cubicBezTo>
                  <a:pt x="193" y="120"/>
                  <a:pt x="199" y="114"/>
                  <a:pt x="199" y="107"/>
                </a:cubicBezTo>
                <a:cubicBezTo>
                  <a:pt x="199" y="93"/>
                  <a:pt x="199" y="93"/>
                  <a:pt x="199" y="93"/>
                </a:cubicBezTo>
                <a:cubicBezTo>
                  <a:pt x="199" y="86"/>
                  <a:pt x="193" y="80"/>
                  <a:pt x="186" y="80"/>
                </a:cubicBezTo>
                <a:close/>
                <a:moveTo>
                  <a:pt x="100" y="140"/>
                </a:moveTo>
                <a:cubicBezTo>
                  <a:pt x="78" y="140"/>
                  <a:pt x="60" y="122"/>
                  <a:pt x="60" y="100"/>
                </a:cubicBezTo>
                <a:cubicBezTo>
                  <a:pt x="60" y="78"/>
                  <a:pt x="78" y="60"/>
                  <a:pt x="100" y="60"/>
                </a:cubicBezTo>
                <a:cubicBezTo>
                  <a:pt x="122" y="60"/>
                  <a:pt x="139" y="78"/>
                  <a:pt x="139" y="100"/>
                </a:cubicBezTo>
                <a:cubicBezTo>
                  <a:pt x="139" y="122"/>
                  <a:pt x="122" y="140"/>
                  <a:pt x="100" y="140"/>
                </a:cubicBezTo>
                <a:close/>
                <a:moveTo>
                  <a:pt x="100" y="80"/>
                </a:moveTo>
                <a:cubicBezTo>
                  <a:pt x="89" y="80"/>
                  <a:pt x="80" y="89"/>
                  <a:pt x="80" y="100"/>
                </a:cubicBezTo>
                <a:cubicBezTo>
                  <a:pt x="80" y="111"/>
                  <a:pt x="89" y="120"/>
                  <a:pt x="100" y="120"/>
                </a:cubicBezTo>
                <a:cubicBezTo>
                  <a:pt x="111" y="120"/>
                  <a:pt x="120" y="111"/>
                  <a:pt x="120" y="100"/>
                </a:cubicBezTo>
                <a:cubicBezTo>
                  <a:pt x="120" y="89"/>
                  <a:pt x="111" y="80"/>
                  <a:pt x="100" y="80"/>
                </a:cubicBezTo>
                <a:close/>
              </a:path>
            </a:pathLst>
          </a:custGeom>
          <a:gradFill>
            <a:gsLst>
              <a:gs pos="0">
                <a:schemeClr val="accent5">
                  <a:lumMod val="60000"/>
                  <a:lumOff val="40000"/>
                </a:schemeClr>
              </a:gs>
              <a:gs pos="81000">
                <a:schemeClr val="accent5">
                  <a:lumMod val="75000"/>
                </a:schemeClr>
              </a:gs>
            </a:gsLst>
            <a:lin ang="2700000" scaled="1"/>
          </a:gra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9" name="Freeform 50">
            <a:extLst>
              <a:ext uri="{FF2B5EF4-FFF2-40B4-BE49-F238E27FC236}">
                <a16:creationId xmlns:a16="http://schemas.microsoft.com/office/drawing/2014/main" id="{4B00E7DF-BF58-124E-9977-E803AE6BE42B}"/>
              </a:ext>
            </a:extLst>
          </p:cNvPr>
          <p:cNvSpPr>
            <a:spLocks noEditPoints="1"/>
          </p:cNvSpPr>
          <p:nvPr/>
        </p:nvSpPr>
        <p:spPr bwMode="auto">
          <a:xfrm>
            <a:off x="3222020" y="3186280"/>
            <a:ext cx="296468" cy="271763"/>
          </a:xfrm>
          <a:custGeom>
            <a:avLst/>
            <a:gdLst>
              <a:gd name="T0" fmla="*/ 51 w 55"/>
              <a:gd name="T1" fmla="*/ 51 h 51"/>
              <a:gd name="T2" fmla="*/ 43 w 55"/>
              <a:gd name="T3" fmla="*/ 51 h 51"/>
              <a:gd name="T4" fmla="*/ 43 w 55"/>
              <a:gd name="T5" fmla="*/ 8 h 51"/>
              <a:gd name="T6" fmla="*/ 51 w 55"/>
              <a:gd name="T7" fmla="*/ 8 h 51"/>
              <a:gd name="T8" fmla="*/ 55 w 55"/>
              <a:gd name="T9" fmla="*/ 12 h 51"/>
              <a:gd name="T10" fmla="*/ 55 w 55"/>
              <a:gd name="T11" fmla="*/ 47 h 51"/>
              <a:gd name="T12" fmla="*/ 51 w 55"/>
              <a:gd name="T13" fmla="*/ 51 h 51"/>
              <a:gd name="T14" fmla="*/ 16 w 55"/>
              <a:gd name="T15" fmla="*/ 8 h 51"/>
              <a:gd name="T16" fmla="*/ 16 w 55"/>
              <a:gd name="T17" fmla="*/ 8 h 51"/>
              <a:gd name="T18" fmla="*/ 16 w 55"/>
              <a:gd name="T19" fmla="*/ 4 h 51"/>
              <a:gd name="T20" fmla="*/ 21 w 55"/>
              <a:gd name="T21" fmla="*/ 0 h 51"/>
              <a:gd name="T22" fmla="*/ 35 w 55"/>
              <a:gd name="T23" fmla="*/ 0 h 51"/>
              <a:gd name="T24" fmla="*/ 39 w 55"/>
              <a:gd name="T25" fmla="*/ 4 h 51"/>
              <a:gd name="T26" fmla="*/ 39 w 55"/>
              <a:gd name="T27" fmla="*/ 8 h 51"/>
              <a:gd name="T28" fmla="*/ 39 w 55"/>
              <a:gd name="T29" fmla="*/ 51 h 51"/>
              <a:gd name="T30" fmla="*/ 16 w 55"/>
              <a:gd name="T31" fmla="*/ 51 h 51"/>
              <a:gd name="T32" fmla="*/ 16 w 55"/>
              <a:gd name="T33" fmla="*/ 8 h 51"/>
              <a:gd name="T34" fmla="*/ 21 w 55"/>
              <a:gd name="T35" fmla="*/ 8 h 51"/>
              <a:gd name="T36" fmla="*/ 35 w 55"/>
              <a:gd name="T37" fmla="*/ 8 h 51"/>
              <a:gd name="T38" fmla="*/ 35 w 55"/>
              <a:gd name="T39" fmla="*/ 6 h 51"/>
              <a:gd name="T40" fmla="*/ 33 w 55"/>
              <a:gd name="T41" fmla="*/ 4 h 51"/>
              <a:gd name="T42" fmla="*/ 23 w 55"/>
              <a:gd name="T43" fmla="*/ 4 h 51"/>
              <a:gd name="T44" fmla="*/ 21 w 55"/>
              <a:gd name="T45" fmla="*/ 6 h 51"/>
              <a:gd name="T46" fmla="*/ 21 w 55"/>
              <a:gd name="T47" fmla="*/ 8 h 51"/>
              <a:gd name="T48" fmla="*/ 0 w 55"/>
              <a:gd name="T49" fmla="*/ 47 h 51"/>
              <a:gd name="T50" fmla="*/ 0 w 55"/>
              <a:gd name="T51" fmla="*/ 12 h 51"/>
              <a:gd name="T52" fmla="*/ 4 w 55"/>
              <a:gd name="T53" fmla="*/ 8 h 51"/>
              <a:gd name="T54" fmla="*/ 12 w 55"/>
              <a:gd name="T55" fmla="*/ 8 h 51"/>
              <a:gd name="T56" fmla="*/ 12 w 55"/>
              <a:gd name="T57" fmla="*/ 51 h 51"/>
              <a:gd name="T58" fmla="*/ 4 w 55"/>
              <a:gd name="T59" fmla="*/ 51 h 51"/>
              <a:gd name="T60" fmla="*/ 0 w 55"/>
              <a:gd name="T61" fmla="*/ 4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 h="51">
                <a:moveTo>
                  <a:pt x="51" y="51"/>
                </a:moveTo>
                <a:cubicBezTo>
                  <a:pt x="43" y="51"/>
                  <a:pt x="43" y="51"/>
                  <a:pt x="43" y="51"/>
                </a:cubicBezTo>
                <a:cubicBezTo>
                  <a:pt x="43" y="8"/>
                  <a:pt x="43" y="8"/>
                  <a:pt x="43" y="8"/>
                </a:cubicBezTo>
                <a:cubicBezTo>
                  <a:pt x="51" y="8"/>
                  <a:pt x="51" y="8"/>
                  <a:pt x="51" y="8"/>
                </a:cubicBezTo>
                <a:cubicBezTo>
                  <a:pt x="53" y="8"/>
                  <a:pt x="55" y="10"/>
                  <a:pt x="55" y="12"/>
                </a:cubicBezTo>
                <a:cubicBezTo>
                  <a:pt x="55" y="47"/>
                  <a:pt x="55" y="47"/>
                  <a:pt x="55" y="47"/>
                </a:cubicBezTo>
                <a:cubicBezTo>
                  <a:pt x="55" y="49"/>
                  <a:pt x="53" y="51"/>
                  <a:pt x="51" y="51"/>
                </a:cubicBezTo>
                <a:close/>
                <a:moveTo>
                  <a:pt x="16" y="8"/>
                </a:moveTo>
                <a:cubicBezTo>
                  <a:pt x="16" y="8"/>
                  <a:pt x="16" y="8"/>
                  <a:pt x="16" y="8"/>
                </a:cubicBezTo>
                <a:cubicBezTo>
                  <a:pt x="16" y="4"/>
                  <a:pt x="16" y="4"/>
                  <a:pt x="16" y="4"/>
                </a:cubicBezTo>
                <a:cubicBezTo>
                  <a:pt x="16" y="2"/>
                  <a:pt x="18" y="0"/>
                  <a:pt x="21" y="0"/>
                </a:cubicBezTo>
                <a:cubicBezTo>
                  <a:pt x="35" y="0"/>
                  <a:pt x="35" y="0"/>
                  <a:pt x="35" y="0"/>
                </a:cubicBezTo>
                <a:cubicBezTo>
                  <a:pt x="37" y="0"/>
                  <a:pt x="39" y="2"/>
                  <a:pt x="39" y="4"/>
                </a:cubicBezTo>
                <a:cubicBezTo>
                  <a:pt x="39" y="8"/>
                  <a:pt x="39" y="8"/>
                  <a:pt x="39" y="8"/>
                </a:cubicBezTo>
                <a:cubicBezTo>
                  <a:pt x="39" y="51"/>
                  <a:pt x="39" y="51"/>
                  <a:pt x="39" y="51"/>
                </a:cubicBezTo>
                <a:cubicBezTo>
                  <a:pt x="16" y="51"/>
                  <a:pt x="16" y="51"/>
                  <a:pt x="16" y="51"/>
                </a:cubicBezTo>
                <a:lnTo>
                  <a:pt x="16" y="8"/>
                </a:lnTo>
                <a:close/>
                <a:moveTo>
                  <a:pt x="21" y="8"/>
                </a:moveTo>
                <a:cubicBezTo>
                  <a:pt x="35" y="8"/>
                  <a:pt x="35" y="8"/>
                  <a:pt x="35" y="8"/>
                </a:cubicBezTo>
                <a:cubicBezTo>
                  <a:pt x="35" y="8"/>
                  <a:pt x="35" y="7"/>
                  <a:pt x="35" y="6"/>
                </a:cubicBezTo>
                <a:cubicBezTo>
                  <a:pt x="35" y="5"/>
                  <a:pt x="34" y="4"/>
                  <a:pt x="33" y="4"/>
                </a:cubicBezTo>
                <a:cubicBezTo>
                  <a:pt x="23" y="4"/>
                  <a:pt x="23" y="4"/>
                  <a:pt x="23" y="4"/>
                </a:cubicBezTo>
                <a:cubicBezTo>
                  <a:pt x="21" y="4"/>
                  <a:pt x="21" y="5"/>
                  <a:pt x="21" y="6"/>
                </a:cubicBezTo>
                <a:cubicBezTo>
                  <a:pt x="21" y="7"/>
                  <a:pt x="21" y="8"/>
                  <a:pt x="21" y="8"/>
                </a:cubicBezTo>
                <a:close/>
                <a:moveTo>
                  <a:pt x="0" y="47"/>
                </a:moveTo>
                <a:cubicBezTo>
                  <a:pt x="0" y="12"/>
                  <a:pt x="0" y="12"/>
                  <a:pt x="0" y="12"/>
                </a:cubicBezTo>
                <a:cubicBezTo>
                  <a:pt x="0" y="10"/>
                  <a:pt x="2" y="8"/>
                  <a:pt x="4" y="8"/>
                </a:cubicBezTo>
                <a:cubicBezTo>
                  <a:pt x="12" y="8"/>
                  <a:pt x="12" y="8"/>
                  <a:pt x="12" y="8"/>
                </a:cubicBezTo>
                <a:cubicBezTo>
                  <a:pt x="12" y="51"/>
                  <a:pt x="12" y="51"/>
                  <a:pt x="12" y="51"/>
                </a:cubicBezTo>
                <a:cubicBezTo>
                  <a:pt x="4" y="51"/>
                  <a:pt x="4" y="51"/>
                  <a:pt x="4" y="51"/>
                </a:cubicBezTo>
                <a:cubicBezTo>
                  <a:pt x="2" y="51"/>
                  <a:pt x="0" y="49"/>
                  <a:pt x="0" y="47"/>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0" name="文本框 9">
            <a:extLst>
              <a:ext uri="{FF2B5EF4-FFF2-40B4-BE49-F238E27FC236}">
                <a16:creationId xmlns:a16="http://schemas.microsoft.com/office/drawing/2014/main" id="{962D8F8D-19F2-F347-BCD5-02928839FCE9}"/>
              </a:ext>
            </a:extLst>
          </p:cNvPr>
          <p:cNvSpPr txBox="1"/>
          <p:nvPr/>
        </p:nvSpPr>
        <p:spPr>
          <a:xfrm>
            <a:off x="3578568" y="3104088"/>
            <a:ext cx="2618217" cy="369332"/>
          </a:xfrm>
          <a:prstGeom prst="rect">
            <a:avLst/>
          </a:prstGeom>
          <a:noFill/>
        </p:spPr>
        <p:txBody>
          <a:bodyPr wrap="none" rtlCol="0">
            <a:spAutoFit/>
          </a:bodyPr>
          <a:lstStyle/>
          <a:p>
            <a:r>
              <a:rPr kumimoji="1" lang="en-US" altLang="zh-CN" sz="18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BUSINESS</a:t>
            </a:r>
            <a:r>
              <a:rPr kumimoji="1" lang="zh-CN" altLang="en-US" sz="18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18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SUMMARY</a:t>
            </a:r>
            <a:endParaRPr kumimoji="1" lang="zh-CN" altLang="en-US" sz="18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1" name="文本框 10">
            <a:extLst>
              <a:ext uri="{FF2B5EF4-FFF2-40B4-BE49-F238E27FC236}">
                <a16:creationId xmlns:a16="http://schemas.microsoft.com/office/drawing/2014/main" id="{1578BB3F-68B0-6F47-B52E-AC241891BBD6}"/>
              </a:ext>
            </a:extLst>
          </p:cNvPr>
          <p:cNvSpPr txBox="1"/>
          <p:nvPr/>
        </p:nvSpPr>
        <p:spPr>
          <a:xfrm>
            <a:off x="3578568" y="3417405"/>
            <a:ext cx="2602787" cy="507831"/>
          </a:xfrm>
          <a:prstGeom prst="rect">
            <a:avLst/>
          </a:prstGeom>
          <a:noFill/>
        </p:spPr>
        <p:txBody>
          <a:bodyPr wrap="square" rtlCol="0">
            <a:spAutoFit/>
          </a:bodyPr>
          <a:lstStyle/>
          <a:p>
            <a:pPr>
              <a:lnSpc>
                <a:spcPct val="150000"/>
              </a:lnSpc>
            </a:pPr>
            <a:r>
              <a:rPr kumimoji="1" lang="zh-CN" altLang="en-US" sz="900"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感谢您使用我们的</a:t>
            </a:r>
            <a:r>
              <a:rPr kumimoji="1" lang="en-US" altLang="zh-CN" sz="900"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900"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模板，请在此输入您需要的文字内容，感谢您使用我们的</a:t>
            </a:r>
            <a:r>
              <a:rPr kumimoji="1" lang="en-US" altLang="zh-CN" sz="900"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PPT</a:t>
            </a:r>
            <a:r>
              <a:rPr kumimoji="1" lang="zh-CN" altLang="en-US" sz="900"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模板。</a:t>
            </a:r>
          </a:p>
        </p:txBody>
      </p:sp>
      <p:cxnSp>
        <p:nvCxnSpPr>
          <p:cNvPr id="12" name="直线连接符 11">
            <a:extLst>
              <a:ext uri="{FF2B5EF4-FFF2-40B4-BE49-F238E27FC236}">
                <a16:creationId xmlns:a16="http://schemas.microsoft.com/office/drawing/2014/main" id="{1E079963-6D86-6141-8412-835FD2BD04A0}"/>
              </a:ext>
            </a:extLst>
          </p:cNvPr>
          <p:cNvCxnSpPr/>
          <p:nvPr/>
        </p:nvCxnSpPr>
        <p:spPr>
          <a:xfrm>
            <a:off x="6181355" y="3186280"/>
            <a:ext cx="0" cy="6805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文本框 12">
            <a:extLst>
              <a:ext uri="{FF2B5EF4-FFF2-40B4-BE49-F238E27FC236}">
                <a16:creationId xmlns:a16="http://schemas.microsoft.com/office/drawing/2014/main" id="{85CF89A7-34CD-E149-B1FD-128534910B7E}"/>
              </a:ext>
            </a:extLst>
          </p:cNvPr>
          <p:cNvSpPr txBox="1"/>
          <p:nvPr/>
        </p:nvSpPr>
        <p:spPr>
          <a:xfrm>
            <a:off x="5651594" y="1464778"/>
            <a:ext cx="2484471" cy="549381"/>
          </a:xfrm>
          <a:prstGeom prst="rect">
            <a:avLst/>
          </a:prstGeom>
          <a:noFill/>
        </p:spPr>
        <p:txBody>
          <a:bodyPr wrap="square" rtlCol="0">
            <a:spAutoFit/>
          </a:bodyPr>
          <a:lstStyle/>
          <a:p>
            <a:pPr>
              <a:lnSpc>
                <a:spcPct val="120000"/>
              </a:lnSpc>
            </a:pPr>
            <a:r>
              <a:rPr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您的内容打在这里，或者通过复制您的文本后，在此框中选择粘贴，并选择只保留文字。您的内容打在这里，或者通过复制您的文本后。</a:t>
            </a:r>
            <a:endParaRPr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4" name="文本框 13">
            <a:extLst>
              <a:ext uri="{FF2B5EF4-FFF2-40B4-BE49-F238E27FC236}">
                <a16:creationId xmlns:a16="http://schemas.microsoft.com/office/drawing/2014/main" id="{64D6752C-8025-8B46-B835-6FF7CC7EB649}"/>
              </a:ext>
            </a:extLst>
          </p:cNvPr>
          <p:cNvSpPr txBox="1"/>
          <p:nvPr/>
        </p:nvSpPr>
        <p:spPr>
          <a:xfrm>
            <a:off x="5651594" y="2131722"/>
            <a:ext cx="2484471" cy="549381"/>
          </a:xfrm>
          <a:prstGeom prst="rect">
            <a:avLst/>
          </a:prstGeom>
          <a:noFill/>
        </p:spPr>
        <p:txBody>
          <a:bodyPr wrap="square" rtlCol="0">
            <a:spAutoFit/>
          </a:bodyPr>
          <a:lstStyle/>
          <a:p>
            <a:pPr>
              <a:lnSpc>
                <a:spcPct val="120000"/>
              </a:lnSpc>
            </a:pPr>
            <a:r>
              <a:rPr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您的内容打在这里，或者通过复制您的文本后，在此框中选择粘贴，并选择只保留文字。您的内容打在这里，或者通过复制您的文本后。</a:t>
            </a:r>
            <a:endParaRPr lang="en-US" altLang="zh-CN" sz="82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5" name="文本框 14">
            <a:extLst>
              <a:ext uri="{FF2B5EF4-FFF2-40B4-BE49-F238E27FC236}">
                <a16:creationId xmlns:a16="http://schemas.microsoft.com/office/drawing/2014/main" id="{4B9DC826-763B-C543-A182-EF357EB1480D}"/>
              </a:ext>
            </a:extLst>
          </p:cNvPr>
          <p:cNvSpPr txBox="1"/>
          <p:nvPr/>
        </p:nvSpPr>
        <p:spPr>
          <a:xfrm>
            <a:off x="6346105" y="3084930"/>
            <a:ext cx="1689886" cy="553998"/>
          </a:xfrm>
          <a:prstGeom prst="rect">
            <a:avLst/>
          </a:prstGeom>
          <a:noFill/>
        </p:spPr>
        <p:txBody>
          <a:bodyPr wrap="none" rtlCol="0">
            <a:spAutoFit/>
          </a:bodyPr>
          <a:lstStyle/>
          <a:p>
            <a:r>
              <a:rPr kumimoji="1" lang="en-US" altLang="zh-CN" sz="30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37</a:t>
            </a:r>
            <a:r>
              <a:rPr kumimoji="1" lang="en-US" altLang="zh-CN" sz="18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a:t>
            </a:r>
            <a:r>
              <a:rPr kumimoji="1" lang="en-US" altLang="zh-CN" sz="30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~58</a:t>
            </a:r>
            <a:r>
              <a:rPr kumimoji="1" lang="en-US" altLang="zh-CN" sz="18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a:t>
            </a:r>
            <a:endParaRPr kumimoji="1" lang="zh-CN" altLang="en-US" sz="30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6" name="文本框 15">
            <a:extLst>
              <a:ext uri="{FF2B5EF4-FFF2-40B4-BE49-F238E27FC236}">
                <a16:creationId xmlns:a16="http://schemas.microsoft.com/office/drawing/2014/main" id="{ADE0DA69-AF1D-EB48-A0F6-47E5E9B407C2}"/>
              </a:ext>
            </a:extLst>
          </p:cNvPr>
          <p:cNvSpPr txBox="1"/>
          <p:nvPr/>
        </p:nvSpPr>
        <p:spPr>
          <a:xfrm>
            <a:off x="6361152" y="3600058"/>
            <a:ext cx="1611701" cy="230832"/>
          </a:xfrm>
          <a:prstGeom prst="rect">
            <a:avLst/>
          </a:prstGeom>
          <a:noFill/>
        </p:spPr>
        <p:txBody>
          <a:bodyPr wrap="square" rtlCol="0">
            <a:spAutoFit/>
          </a:bodyPr>
          <a:lstStyle/>
          <a:p>
            <a:pPr algn="dist"/>
            <a:r>
              <a:rPr kumimoji="1" lang="en-US" altLang="zh-CN" sz="90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ENTER</a:t>
            </a:r>
            <a:r>
              <a:rPr kumimoji="1" lang="zh-CN" altLang="en-US" sz="90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 </a:t>
            </a:r>
            <a:r>
              <a:rPr kumimoji="1" lang="en-US" altLang="zh-CN" sz="90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TITLE</a:t>
            </a:r>
            <a:r>
              <a:rPr kumimoji="1" lang="zh-CN" altLang="en-US" sz="90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 </a:t>
            </a:r>
            <a:r>
              <a:rPr kumimoji="1" lang="en-US" altLang="zh-CN" sz="90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HERE</a:t>
            </a:r>
          </a:p>
        </p:txBody>
      </p:sp>
      <p:grpSp>
        <p:nvGrpSpPr>
          <p:cNvPr id="17" name="组合 16"/>
          <p:cNvGrpSpPr/>
          <p:nvPr/>
        </p:nvGrpSpPr>
        <p:grpSpPr>
          <a:xfrm>
            <a:off x="1830871" y="236665"/>
            <a:ext cx="6961300" cy="4591021"/>
            <a:chOff x="1830871" y="236665"/>
            <a:chExt cx="6961300" cy="4591021"/>
          </a:xfrm>
        </p:grpSpPr>
        <p:grpSp>
          <p:nvGrpSpPr>
            <p:cNvPr id="18" name="组合 17"/>
            <p:cNvGrpSpPr/>
            <p:nvPr/>
          </p:nvGrpSpPr>
          <p:grpSpPr>
            <a:xfrm>
              <a:off x="1830871" y="236665"/>
              <a:ext cx="5567774" cy="461665"/>
              <a:chOff x="1713594" y="147014"/>
              <a:chExt cx="5567774" cy="461665"/>
            </a:xfrm>
          </p:grpSpPr>
          <p:sp>
            <p:nvSpPr>
              <p:cNvPr id="23" name="文本框 22">
                <a:extLst>
                  <a:ext uri="{FF2B5EF4-FFF2-40B4-BE49-F238E27FC236}">
                    <a16:creationId xmlns:a16="http://schemas.microsoft.com/office/drawing/2014/main" id="{3EBE0331-A95A-1B47-9146-69401457EC6F}"/>
                  </a:ext>
                </a:extLst>
              </p:cNvPr>
              <p:cNvSpPr txBox="1"/>
              <p:nvPr/>
            </p:nvSpPr>
            <p:spPr>
              <a:xfrm>
                <a:off x="1713594" y="147014"/>
                <a:ext cx="5567774" cy="461665"/>
              </a:xfrm>
              <a:prstGeom prst="rect">
                <a:avLst/>
              </a:prstGeom>
              <a:noFill/>
            </p:spPr>
            <p:txBody>
              <a:bodyPr wrap="square" rtlCol="0">
                <a:spAutoFit/>
              </a:bodyPr>
              <a:lstStyle/>
              <a:p>
                <a:pPr algn="ctr"/>
                <a:r>
                  <a:rPr kumimoji="1" lang="zh-CN" altLang="en-US" sz="240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下步工作计划</a:t>
                </a:r>
                <a:endParaRPr kumimoji="1" lang="zh-CN" altLang="en-US" sz="24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24" name="组合 23"/>
              <p:cNvGrpSpPr/>
              <p:nvPr/>
            </p:nvGrpSpPr>
            <p:grpSpPr>
              <a:xfrm>
                <a:off x="3021012" y="321061"/>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29" name="椭圆 28"/>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5" name="组合 24"/>
              <p:cNvGrpSpPr/>
              <p:nvPr/>
            </p:nvGrpSpPr>
            <p:grpSpPr>
              <a:xfrm>
                <a:off x="5529447" y="321062"/>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26" name="椭圆 25"/>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19" name="组合 18">
              <a:extLst>
                <a:ext uri="{FF2B5EF4-FFF2-40B4-BE49-F238E27FC236}">
                  <a16:creationId xmlns:a16="http://schemas.microsoft.com/office/drawing/2014/main" id="{396328A5-38E0-709C-4970-6E054E31C590}"/>
                </a:ext>
              </a:extLst>
            </p:cNvPr>
            <p:cNvGrpSpPr/>
            <p:nvPr/>
          </p:nvGrpSpPr>
          <p:grpSpPr>
            <a:xfrm>
              <a:off x="8277110" y="4704623"/>
              <a:ext cx="515061" cy="123063"/>
              <a:chOff x="10972799" y="6306457"/>
              <a:chExt cx="813443" cy="194356"/>
            </a:xfrm>
          </p:grpSpPr>
          <p:sp>
            <p:nvSpPr>
              <p:cNvPr id="20" name="任意多边形: 形状 19">
                <a:extLst>
                  <a:ext uri="{FF2B5EF4-FFF2-40B4-BE49-F238E27FC236}">
                    <a16:creationId xmlns:a16="http://schemas.microsoft.com/office/drawing/2014/main" id="{04BC1FFB-F402-48DE-18CA-7183C80F4182}"/>
                  </a:ext>
                </a:extLst>
              </p:cNvPr>
              <p:cNvSpPr/>
              <p:nvPr/>
            </p:nvSpPr>
            <p:spPr>
              <a:xfrm>
                <a:off x="10972799" y="6306457"/>
                <a:ext cx="194356" cy="194356"/>
              </a:xfrm>
              <a:custGeom>
                <a:avLst/>
                <a:gdLst>
                  <a:gd name="connsiteX0" fmla="*/ 122257 w 244514"/>
                  <a:gd name="connsiteY0" fmla="*/ 0 h 244514"/>
                  <a:gd name="connsiteX1" fmla="*/ 244514 w 244514"/>
                  <a:gd name="connsiteY1" fmla="*/ 122257 h 244514"/>
                  <a:gd name="connsiteX2" fmla="*/ 122257 w 244514"/>
                  <a:gd name="connsiteY2" fmla="*/ 244514 h 244514"/>
                  <a:gd name="connsiteX3" fmla="*/ 0 w 244514"/>
                  <a:gd name="connsiteY3" fmla="*/ 122257 h 244514"/>
                  <a:gd name="connsiteX4" fmla="*/ 122257 w 244514"/>
                  <a:gd name="connsiteY4" fmla="*/ 0 h 244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514" h="244514">
                    <a:moveTo>
                      <a:pt x="122257" y="0"/>
                    </a:moveTo>
                    <a:cubicBezTo>
                      <a:pt x="189778" y="0"/>
                      <a:pt x="244514" y="54736"/>
                      <a:pt x="244514" y="122257"/>
                    </a:cubicBezTo>
                    <a:cubicBezTo>
                      <a:pt x="244514" y="189778"/>
                      <a:pt x="189778" y="244514"/>
                      <a:pt x="122257" y="244514"/>
                    </a:cubicBezTo>
                    <a:cubicBezTo>
                      <a:pt x="54736" y="244514"/>
                      <a:pt x="0" y="189778"/>
                      <a:pt x="0" y="122257"/>
                    </a:cubicBezTo>
                    <a:cubicBezTo>
                      <a:pt x="0" y="54736"/>
                      <a:pt x="54736" y="0"/>
                      <a:pt x="122257" y="0"/>
                    </a:cubicBezTo>
                    <a:close/>
                  </a:path>
                </a:pathLst>
              </a:custGeom>
              <a:solidFill>
                <a:srgbClr val="4C404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1" name="椭圆 20">
                <a:extLst>
                  <a:ext uri="{FF2B5EF4-FFF2-40B4-BE49-F238E27FC236}">
                    <a16:creationId xmlns:a16="http://schemas.microsoft.com/office/drawing/2014/main" id="{7AFB0375-004B-B9C6-38C3-82B0F62D8848}"/>
                  </a:ext>
                </a:extLst>
              </p:cNvPr>
              <p:cNvSpPr/>
              <p:nvPr/>
            </p:nvSpPr>
            <p:spPr>
              <a:xfrm>
                <a:off x="11282344"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2" name="椭圆 21">
                <a:extLst>
                  <a:ext uri="{FF2B5EF4-FFF2-40B4-BE49-F238E27FC236}">
                    <a16:creationId xmlns:a16="http://schemas.microsoft.com/office/drawing/2014/main" id="{35FCBF3F-BBE8-2A38-8527-59FD65D2F77F}"/>
                  </a:ext>
                </a:extLst>
              </p:cNvPr>
              <p:cNvSpPr/>
              <p:nvPr/>
            </p:nvSpPr>
            <p:spPr>
              <a:xfrm>
                <a:off x="11591887"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spTree>
    <p:extLst>
      <p:ext uri="{BB962C8B-B14F-4D97-AF65-F5344CB8AC3E}">
        <p14:creationId xmlns:p14="http://schemas.microsoft.com/office/powerpoint/2010/main" val="379712662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dissolve">
                                      <p:cBhvr>
                                        <p:cTn id="18" dur="500"/>
                                        <p:tgtEl>
                                          <p:spTgt spid="10"/>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dissolve">
                                      <p:cBhvr>
                                        <p:cTn id="21" dur="500"/>
                                        <p:tgtEl>
                                          <p:spTgt spid="11"/>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dissolve">
                                      <p:cBhvr>
                                        <p:cTn id="24" dur="500"/>
                                        <p:tgtEl>
                                          <p:spTgt spid="13"/>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500"/>
                                        <p:tgtEl>
                                          <p:spTgt spid="14"/>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dissolve">
                                      <p:cBhvr>
                                        <p:cTn id="3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0" grpId="0"/>
      <p:bldP spid="11" grpId="0"/>
      <p:bldP spid="13" grpId="0"/>
      <p:bldP spid="14" grpId="0"/>
      <p:bldP spid="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右箭头 3">
            <a:extLst>
              <a:ext uri="{FF2B5EF4-FFF2-40B4-BE49-F238E27FC236}">
                <a16:creationId xmlns:a16="http://schemas.microsoft.com/office/drawing/2014/main" id="{7F19FF6E-B7CD-6A45-9507-F19A63955891}"/>
              </a:ext>
            </a:extLst>
          </p:cNvPr>
          <p:cNvSpPr/>
          <p:nvPr/>
        </p:nvSpPr>
        <p:spPr>
          <a:xfrm>
            <a:off x="894145" y="1939412"/>
            <a:ext cx="1493135" cy="1264677"/>
          </a:xfrm>
          <a:prstGeom prst="rightArrow">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 name="圆角矩形 4">
            <a:extLst>
              <a:ext uri="{FF2B5EF4-FFF2-40B4-BE49-F238E27FC236}">
                <a16:creationId xmlns:a16="http://schemas.microsoft.com/office/drawing/2014/main" id="{9666DDF7-4351-2E4E-8C9B-ED1703DCF71D}"/>
              </a:ext>
            </a:extLst>
          </p:cNvPr>
          <p:cNvSpPr/>
          <p:nvPr/>
        </p:nvSpPr>
        <p:spPr>
          <a:xfrm>
            <a:off x="641768" y="2319374"/>
            <a:ext cx="504753" cy="504753"/>
          </a:xfrm>
          <a:prstGeom prst="roundRect">
            <a:avLst/>
          </a:prstGeom>
          <a:gradFill>
            <a:gsLst>
              <a:gs pos="0">
                <a:schemeClr val="accent5">
                  <a:lumMod val="60000"/>
                  <a:lumOff val="40000"/>
                </a:schemeClr>
              </a:gs>
              <a:gs pos="81000">
                <a:schemeClr val="accent5">
                  <a:lumMod val="75000"/>
                </a:schemeClr>
              </a:gs>
            </a:gsLst>
            <a:lin ang="2700000" scaled="1"/>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6" name="右箭头 5">
            <a:extLst>
              <a:ext uri="{FF2B5EF4-FFF2-40B4-BE49-F238E27FC236}">
                <a16:creationId xmlns:a16="http://schemas.microsoft.com/office/drawing/2014/main" id="{D131B939-7E91-5F47-9504-1C7BFA69FDE3}"/>
              </a:ext>
            </a:extLst>
          </p:cNvPr>
          <p:cNvSpPr/>
          <p:nvPr/>
        </p:nvSpPr>
        <p:spPr>
          <a:xfrm>
            <a:off x="2954187" y="1939412"/>
            <a:ext cx="1493135" cy="1264677"/>
          </a:xfrm>
          <a:prstGeom prst="rightArrow">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7" name="圆角矩形 6">
            <a:extLst>
              <a:ext uri="{FF2B5EF4-FFF2-40B4-BE49-F238E27FC236}">
                <a16:creationId xmlns:a16="http://schemas.microsoft.com/office/drawing/2014/main" id="{7400CA72-F97E-0D49-92FC-52F45570DA4C}"/>
              </a:ext>
            </a:extLst>
          </p:cNvPr>
          <p:cNvSpPr/>
          <p:nvPr/>
        </p:nvSpPr>
        <p:spPr>
          <a:xfrm>
            <a:off x="2701810" y="2319374"/>
            <a:ext cx="504753" cy="504753"/>
          </a:xfrm>
          <a:prstGeom prst="roundRect">
            <a:avLst/>
          </a:prstGeom>
          <a:gradFill>
            <a:gsLst>
              <a:gs pos="0">
                <a:schemeClr val="accent5">
                  <a:lumMod val="60000"/>
                  <a:lumOff val="40000"/>
                </a:schemeClr>
              </a:gs>
              <a:gs pos="81000">
                <a:schemeClr val="accent5">
                  <a:lumMod val="75000"/>
                </a:schemeClr>
              </a:gs>
            </a:gsLst>
            <a:lin ang="2700000" scaled="1"/>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8" name="右箭头 7">
            <a:extLst>
              <a:ext uri="{FF2B5EF4-FFF2-40B4-BE49-F238E27FC236}">
                <a16:creationId xmlns:a16="http://schemas.microsoft.com/office/drawing/2014/main" id="{FFDFF298-C29C-B04F-8403-8E4B1BAE5534}"/>
              </a:ext>
            </a:extLst>
          </p:cNvPr>
          <p:cNvSpPr/>
          <p:nvPr/>
        </p:nvSpPr>
        <p:spPr>
          <a:xfrm>
            <a:off x="5014229" y="1939412"/>
            <a:ext cx="1493135" cy="1264677"/>
          </a:xfrm>
          <a:prstGeom prst="rightArrow">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9" name="圆角矩形 8">
            <a:extLst>
              <a:ext uri="{FF2B5EF4-FFF2-40B4-BE49-F238E27FC236}">
                <a16:creationId xmlns:a16="http://schemas.microsoft.com/office/drawing/2014/main" id="{2C718DF8-0F0A-1748-B6A5-CACB499571C5}"/>
              </a:ext>
            </a:extLst>
          </p:cNvPr>
          <p:cNvSpPr/>
          <p:nvPr/>
        </p:nvSpPr>
        <p:spPr>
          <a:xfrm>
            <a:off x="4761852" y="2319374"/>
            <a:ext cx="504753" cy="504753"/>
          </a:xfrm>
          <a:prstGeom prst="roundRect">
            <a:avLst/>
          </a:prstGeom>
          <a:gradFill>
            <a:gsLst>
              <a:gs pos="0">
                <a:schemeClr val="accent5">
                  <a:lumMod val="60000"/>
                  <a:lumOff val="40000"/>
                </a:schemeClr>
              </a:gs>
              <a:gs pos="81000">
                <a:schemeClr val="accent5">
                  <a:lumMod val="75000"/>
                </a:schemeClr>
              </a:gs>
            </a:gsLst>
            <a:lin ang="2700000" scaled="1"/>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0" name="右箭头 9">
            <a:extLst>
              <a:ext uri="{FF2B5EF4-FFF2-40B4-BE49-F238E27FC236}">
                <a16:creationId xmlns:a16="http://schemas.microsoft.com/office/drawing/2014/main" id="{C462DA52-60D7-CD46-813A-9544460F906D}"/>
              </a:ext>
            </a:extLst>
          </p:cNvPr>
          <p:cNvSpPr/>
          <p:nvPr/>
        </p:nvSpPr>
        <p:spPr>
          <a:xfrm>
            <a:off x="7074271" y="1939412"/>
            <a:ext cx="1493135" cy="1264677"/>
          </a:xfrm>
          <a:prstGeom prst="rightArrow">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1" name="圆角矩形 10">
            <a:extLst>
              <a:ext uri="{FF2B5EF4-FFF2-40B4-BE49-F238E27FC236}">
                <a16:creationId xmlns:a16="http://schemas.microsoft.com/office/drawing/2014/main" id="{4BF9561B-2339-5B43-B592-208A4E8561E2}"/>
              </a:ext>
            </a:extLst>
          </p:cNvPr>
          <p:cNvSpPr/>
          <p:nvPr/>
        </p:nvSpPr>
        <p:spPr>
          <a:xfrm>
            <a:off x="6821894" y="2319374"/>
            <a:ext cx="504753" cy="504753"/>
          </a:xfrm>
          <a:prstGeom prst="roundRect">
            <a:avLst/>
          </a:prstGeom>
          <a:gradFill>
            <a:gsLst>
              <a:gs pos="0">
                <a:schemeClr val="accent5">
                  <a:lumMod val="60000"/>
                  <a:lumOff val="40000"/>
                </a:schemeClr>
              </a:gs>
              <a:gs pos="81000">
                <a:schemeClr val="accent5">
                  <a:lumMod val="75000"/>
                </a:schemeClr>
              </a:gs>
            </a:gsLst>
            <a:lin ang="2700000" scaled="1"/>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2" name="文本框 11">
            <a:extLst>
              <a:ext uri="{FF2B5EF4-FFF2-40B4-BE49-F238E27FC236}">
                <a16:creationId xmlns:a16="http://schemas.microsoft.com/office/drawing/2014/main" id="{BE43F24F-7587-4643-920C-503F85A1C733}"/>
              </a:ext>
            </a:extLst>
          </p:cNvPr>
          <p:cNvSpPr txBox="1"/>
          <p:nvPr/>
        </p:nvSpPr>
        <p:spPr>
          <a:xfrm>
            <a:off x="645368" y="3263037"/>
            <a:ext cx="1963976" cy="854080"/>
          </a:xfrm>
          <a:prstGeom prst="rect">
            <a:avLst/>
          </a:prstGeom>
          <a:noFill/>
        </p:spPr>
        <p:txBody>
          <a:bodyPr wrap="square" rtlCol="0">
            <a:spAutoFit/>
          </a:bodyPr>
          <a:lstStyle/>
          <a:p>
            <a:pPr>
              <a:lnSpc>
                <a:spcPct val="15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您的内容打在这里，或者通过复制您的文本后，在此框中选择粘贴，并选择只保留文字您的内容打在这里，或者通过复制您的文本后</a:t>
            </a:r>
          </a:p>
        </p:txBody>
      </p:sp>
      <p:sp>
        <p:nvSpPr>
          <p:cNvPr id="13" name="文本框 12">
            <a:extLst>
              <a:ext uri="{FF2B5EF4-FFF2-40B4-BE49-F238E27FC236}">
                <a16:creationId xmlns:a16="http://schemas.microsoft.com/office/drawing/2014/main" id="{400EA28E-6B28-EF4B-A904-866AE2BD8709}"/>
              </a:ext>
            </a:extLst>
          </p:cNvPr>
          <p:cNvSpPr txBox="1"/>
          <p:nvPr/>
        </p:nvSpPr>
        <p:spPr>
          <a:xfrm>
            <a:off x="1236943" y="2350068"/>
            <a:ext cx="774224" cy="480131"/>
          </a:xfrm>
          <a:prstGeom prst="rect">
            <a:avLst/>
          </a:prstGeom>
          <a:noFill/>
        </p:spPr>
        <p:txBody>
          <a:bodyPr wrap="square" rtlCol="0">
            <a:spAutoFit/>
          </a:bodyPr>
          <a:lstStyle/>
          <a:p>
            <a:pPr algn="dist">
              <a:lnSpc>
                <a:spcPct val="120000"/>
              </a:lnSpc>
            </a:pPr>
            <a:r>
              <a:rPr kumimoji="1" lang="zh-CN" altLang="en-US" sz="105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输入标题</a:t>
            </a:r>
            <a:endParaRPr kumimoji="1" lang="en-US" altLang="zh-CN" sz="105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algn="dist">
              <a:lnSpc>
                <a:spcPct val="120000"/>
              </a:lnSpc>
            </a:pPr>
            <a:r>
              <a:rPr kumimoji="1" lang="zh-CN" altLang="en-US" sz="105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文字内容</a:t>
            </a:r>
          </a:p>
        </p:txBody>
      </p:sp>
      <p:sp>
        <p:nvSpPr>
          <p:cNvPr id="14" name="文本框 13">
            <a:extLst>
              <a:ext uri="{FF2B5EF4-FFF2-40B4-BE49-F238E27FC236}">
                <a16:creationId xmlns:a16="http://schemas.microsoft.com/office/drawing/2014/main" id="{803D6A15-C7CE-7443-A9DE-F0FB6C526C8D}"/>
              </a:ext>
            </a:extLst>
          </p:cNvPr>
          <p:cNvSpPr txBox="1"/>
          <p:nvPr/>
        </p:nvSpPr>
        <p:spPr>
          <a:xfrm>
            <a:off x="2705410" y="3263037"/>
            <a:ext cx="1963976" cy="854080"/>
          </a:xfrm>
          <a:prstGeom prst="rect">
            <a:avLst/>
          </a:prstGeom>
          <a:noFill/>
        </p:spPr>
        <p:txBody>
          <a:bodyPr wrap="square" rtlCol="0">
            <a:spAutoFit/>
          </a:bodyPr>
          <a:lstStyle/>
          <a:p>
            <a:pPr>
              <a:lnSpc>
                <a:spcPct val="15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您的内容打在这里，或者通过复制您的文本后，在此框中选择粘贴，并选择只保留文字您的内容打在这里，或者通过复制您的文本后</a:t>
            </a:r>
          </a:p>
        </p:txBody>
      </p:sp>
      <p:sp>
        <p:nvSpPr>
          <p:cNvPr id="15" name="文本框 14">
            <a:extLst>
              <a:ext uri="{FF2B5EF4-FFF2-40B4-BE49-F238E27FC236}">
                <a16:creationId xmlns:a16="http://schemas.microsoft.com/office/drawing/2014/main" id="{648939E4-5063-4740-B5AA-76E1A96782CC}"/>
              </a:ext>
            </a:extLst>
          </p:cNvPr>
          <p:cNvSpPr txBox="1"/>
          <p:nvPr/>
        </p:nvSpPr>
        <p:spPr>
          <a:xfrm>
            <a:off x="3296985" y="2350068"/>
            <a:ext cx="774224" cy="480131"/>
          </a:xfrm>
          <a:prstGeom prst="rect">
            <a:avLst/>
          </a:prstGeom>
          <a:noFill/>
        </p:spPr>
        <p:txBody>
          <a:bodyPr wrap="square" rtlCol="0">
            <a:spAutoFit/>
          </a:bodyPr>
          <a:lstStyle/>
          <a:p>
            <a:pPr algn="dist">
              <a:lnSpc>
                <a:spcPct val="120000"/>
              </a:lnSpc>
            </a:pPr>
            <a:r>
              <a:rPr kumimoji="1" lang="zh-CN" altLang="en-US" sz="105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输入标题</a:t>
            </a:r>
            <a:endParaRPr kumimoji="1" lang="en-US" altLang="zh-CN" sz="105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algn="dist">
              <a:lnSpc>
                <a:spcPct val="120000"/>
              </a:lnSpc>
            </a:pPr>
            <a:r>
              <a:rPr kumimoji="1" lang="zh-CN" altLang="en-US" sz="105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文字内容</a:t>
            </a:r>
          </a:p>
        </p:txBody>
      </p:sp>
      <p:sp>
        <p:nvSpPr>
          <p:cNvPr id="16" name="文本框 15">
            <a:extLst>
              <a:ext uri="{FF2B5EF4-FFF2-40B4-BE49-F238E27FC236}">
                <a16:creationId xmlns:a16="http://schemas.microsoft.com/office/drawing/2014/main" id="{46C4EA40-9109-E540-B4FB-B40DD2A753FF}"/>
              </a:ext>
            </a:extLst>
          </p:cNvPr>
          <p:cNvSpPr txBox="1"/>
          <p:nvPr/>
        </p:nvSpPr>
        <p:spPr>
          <a:xfrm>
            <a:off x="4750638" y="3263037"/>
            <a:ext cx="1963976" cy="854080"/>
          </a:xfrm>
          <a:prstGeom prst="rect">
            <a:avLst/>
          </a:prstGeom>
          <a:noFill/>
        </p:spPr>
        <p:txBody>
          <a:bodyPr wrap="square" rtlCol="0">
            <a:spAutoFit/>
          </a:bodyPr>
          <a:lstStyle/>
          <a:p>
            <a:pPr>
              <a:lnSpc>
                <a:spcPct val="15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您的内容打在这里，或者通过复制您的文本后，在此框中选择粘贴，并选择只保留文字您的内容打在这里，或者通过复制您的文本后</a:t>
            </a:r>
          </a:p>
        </p:txBody>
      </p:sp>
      <p:sp>
        <p:nvSpPr>
          <p:cNvPr id="17" name="文本框 16">
            <a:extLst>
              <a:ext uri="{FF2B5EF4-FFF2-40B4-BE49-F238E27FC236}">
                <a16:creationId xmlns:a16="http://schemas.microsoft.com/office/drawing/2014/main" id="{58A2DADE-9DA7-9640-83D6-4653A30915D9}"/>
              </a:ext>
            </a:extLst>
          </p:cNvPr>
          <p:cNvSpPr txBox="1"/>
          <p:nvPr/>
        </p:nvSpPr>
        <p:spPr>
          <a:xfrm>
            <a:off x="5342212" y="2350068"/>
            <a:ext cx="774224" cy="480131"/>
          </a:xfrm>
          <a:prstGeom prst="rect">
            <a:avLst/>
          </a:prstGeom>
          <a:noFill/>
        </p:spPr>
        <p:txBody>
          <a:bodyPr wrap="square" rtlCol="0">
            <a:spAutoFit/>
          </a:bodyPr>
          <a:lstStyle/>
          <a:p>
            <a:pPr algn="dist">
              <a:lnSpc>
                <a:spcPct val="120000"/>
              </a:lnSpc>
            </a:pPr>
            <a:r>
              <a:rPr kumimoji="1" lang="zh-CN" altLang="en-US" sz="105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输入标题</a:t>
            </a:r>
            <a:endParaRPr kumimoji="1" lang="en-US" altLang="zh-CN" sz="105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algn="dist">
              <a:lnSpc>
                <a:spcPct val="120000"/>
              </a:lnSpc>
            </a:pPr>
            <a:r>
              <a:rPr kumimoji="1" lang="zh-CN" altLang="en-US" sz="105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文字内容</a:t>
            </a:r>
          </a:p>
        </p:txBody>
      </p:sp>
      <p:sp>
        <p:nvSpPr>
          <p:cNvPr id="18" name="文本框 17">
            <a:extLst>
              <a:ext uri="{FF2B5EF4-FFF2-40B4-BE49-F238E27FC236}">
                <a16:creationId xmlns:a16="http://schemas.microsoft.com/office/drawing/2014/main" id="{37CCE701-2E31-C24D-A38A-85A4CF1B1EF7}"/>
              </a:ext>
            </a:extLst>
          </p:cNvPr>
          <p:cNvSpPr txBox="1"/>
          <p:nvPr/>
        </p:nvSpPr>
        <p:spPr>
          <a:xfrm>
            <a:off x="6832604" y="3263037"/>
            <a:ext cx="1963976" cy="854080"/>
          </a:xfrm>
          <a:prstGeom prst="rect">
            <a:avLst/>
          </a:prstGeom>
          <a:noFill/>
        </p:spPr>
        <p:txBody>
          <a:bodyPr wrap="square" rtlCol="0">
            <a:spAutoFit/>
          </a:bodyPr>
          <a:lstStyle/>
          <a:p>
            <a:pPr>
              <a:lnSpc>
                <a:spcPct val="15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您的内容打在这里，或者通过复制您的文本后，在此框中选择粘贴，并选择只保留文字您的内容打在这里，或者通过复制您的文本后</a:t>
            </a:r>
          </a:p>
        </p:txBody>
      </p:sp>
      <p:sp>
        <p:nvSpPr>
          <p:cNvPr id="19" name="文本框 18">
            <a:extLst>
              <a:ext uri="{FF2B5EF4-FFF2-40B4-BE49-F238E27FC236}">
                <a16:creationId xmlns:a16="http://schemas.microsoft.com/office/drawing/2014/main" id="{D94AB722-7EE1-F445-904E-8F2D2BA0172C}"/>
              </a:ext>
            </a:extLst>
          </p:cNvPr>
          <p:cNvSpPr txBox="1"/>
          <p:nvPr/>
        </p:nvSpPr>
        <p:spPr>
          <a:xfrm>
            <a:off x="7424179" y="2350068"/>
            <a:ext cx="774224" cy="480131"/>
          </a:xfrm>
          <a:prstGeom prst="rect">
            <a:avLst/>
          </a:prstGeom>
          <a:noFill/>
        </p:spPr>
        <p:txBody>
          <a:bodyPr wrap="square" rtlCol="0">
            <a:spAutoFit/>
          </a:bodyPr>
          <a:lstStyle/>
          <a:p>
            <a:pPr algn="dist">
              <a:lnSpc>
                <a:spcPct val="120000"/>
              </a:lnSpc>
            </a:pPr>
            <a:r>
              <a:rPr kumimoji="1" lang="zh-CN" altLang="en-US" sz="105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输入标题</a:t>
            </a:r>
            <a:endParaRPr kumimoji="1" lang="en-US" altLang="zh-CN" sz="105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a:p>
            <a:pPr algn="dist">
              <a:lnSpc>
                <a:spcPct val="120000"/>
              </a:lnSpc>
            </a:pPr>
            <a:r>
              <a:rPr kumimoji="1" lang="zh-CN" altLang="en-US" sz="105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文字内容</a:t>
            </a:r>
          </a:p>
        </p:txBody>
      </p:sp>
      <p:sp>
        <p:nvSpPr>
          <p:cNvPr id="20" name="Freeform 40">
            <a:extLst>
              <a:ext uri="{FF2B5EF4-FFF2-40B4-BE49-F238E27FC236}">
                <a16:creationId xmlns:a16="http://schemas.microsoft.com/office/drawing/2014/main" id="{A7A1012B-9CD3-1946-A03F-532CC8EEB53E}"/>
              </a:ext>
            </a:extLst>
          </p:cNvPr>
          <p:cNvSpPr>
            <a:spLocks noEditPoints="1"/>
          </p:cNvSpPr>
          <p:nvPr/>
        </p:nvSpPr>
        <p:spPr bwMode="auto">
          <a:xfrm>
            <a:off x="747095" y="2416967"/>
            <a:ext cx="296226" cy="296226"/>
          </a:xfrm>
          <a:custGeom>
            <a:avLst/>
            <a:gdLst>
              <a:gd name="T0" fmla="*/ 188 w 200"/>
              <a:gd name="T1" fmla="*/ 200 h 200"/>
              <a:gd name="T2" fmla="*/ 12 w 200"/>
              <a:gd name="T3" fmla="*/ 200 h 200"/>
              <a:gd name="T4" fmla="*/ 0 w 200"/>
              <a:gd name="T5" fmla="*/ 188 h 200"/>
              <a:gd name="T6" fmla="*/ 0 w 200"/>
              <a:gd name="T7" fmla="*/ 72 h 200"/>
              <a:gd name="T8" fmla="*/ 0 w 200"/>
              <a:gd name="T9" fmla="*/ 40 h 200"/>
              <a:gd name="T10" fmla="*/ 0 w 200"/>
              <a:gd name="T11" fmla="*/ 12 h 200"/>
              <a:gd name="T12" fmla="*/ 12 w 200"/>
              <a:gd name="T13" fmla="*/ 0 h 200"/>
              <a:gd name="T14" fmla="*/ 167 w 200"/>
              <a:gd name="T15" fmla="*/ 0 h 200"/>
              <a:gd name="T16" fmla="*/ 199 w 200"/>
              <a:gd name="T17" fmla="*/ 32 h 200"/>
              <a:gd name="T18" fmla="*/ 200 w 200"/>
              <a:gd name="T19" fmla="*/ 188 h 200"/>
              <a:gd name="T20" fmla="*/ 188 w 200"/>
              <a:gd name="T21" fmla="*/ 200 h 200"/>
              <a:gd name="T22" fmla="*/ 160 w 200"/>
              <a:gd name="T23" fmla="*/ 32 h 200"/>
              <a:gd name="T24" fmla="*/ 148 w 200"/>
              <a:gd name="T25" fmla="*/ 20 h 200"/>
              <a:gd name="T26" fmla="*/ 44 w 200"/>
              <a:gd name="T27" fmla="*/ 20 h 200"/>
              <a:gd name="T28" fmla="*/ 32 w 200"/>
              <a:gd name="T29" fmla="*/ 32 h 200"/>
              <a:gd name="T30" fmla="*/ 32 w 200"/>
              <a:gd name="T31" fmla="*/ 68 h 200"/>
              <a:gd name="T32" fmla="*/ 44 w 200"/>
              <a:gd name="T33" fmla="*/ 80 h 200"/>
              <a:gd name="T34" fmla="*/ 148 w 200"/>
              <a:gd name="T35" fmla="*/ 80 h 200"/>
              <a:gd name="T36" fmla="*/ 160 w 200"/>
              <a:gd name="T37" fmla="*/ 68 h 200"/>
              <a:gd name="T38" fmla="*/ 160 w 200"/>
              <a:gd name="T39" fmla="*/ 32 h 200"/>
              <a:gd name="T40" fmla="*/ 172 w 200"/>
              <a:gd name="T41" fmla="*/ 96 h 200"/>
              <a:gd name="T42" fmla="*/ 28 w 200"/>
              <a:gd name="T43" fmla="*/ 96 h 200"/>
              <a:gd name="T44" fmla="*/ 28 w 200"/>
              <a:gd name="T45" fmla="*/ 188 h 200"/>
              <a:gd name="T46" fmla="*/ 172 w 200"/>
              <a:gd name="T47" fmla="*/ 188 h 200"/>
              <a:gd name="T48" fmla="*/ 172 w 200"/>
              <a:gd name="T49" fmla="*/ 96 h 200"/>
              <a:gd name="T50" fmla="*/ 156 w 200"/>
              <a:gd name="T51" fmla="*/ 124 h 200"/>
              <a:gd name="T52" fmla="*/ 44 w 200"/>
              <a:gd name="T53" fmla="*/ 124 h 200"/>
              <a:gd name="T54" fmla="*/ 44 w 200"/>
              <a:gd name="T55" fmla="*/ 116 h 200"/>
              <a:gd name="T56" fmla="*/ 156 w 200"/>
              <a:gd name="T57" fmla="*/ 116 h 200"/>
              <a:gd name="T58" fmla="*/ 156 w 200"/>
              <a:gd name="T59" fmla="*/ 124 h 200"/>
              <a:gd name="T60" fmla="*/ 156 w 200"/>
              <a:gd name="T61" fmla="*/ 140 h 200"/>
              <a:gd name="T62" fmla="*/ 44 w 200"/>
              <a:gd name="T63" fmla="*/ 140 h 200"/>
              <a:gd name="T64" fmla="*/ 44 w 200"/>
              <a:gd name="T65" fmla="*/ 132 h 200"/>
              <a:gd name="T66" fmla="*/ 156 w 200"/>
              <a:gd name="T67" fmla="*/ 132 h 200"/>
              <a:gd name="T68" fmla="*/ 156 w 200"/>
              <a:gd name="T69" fmla="*/ 140 h 200"/>
              <a:gd name="T70" fmla="*/ 156 w 200"/>
              <a:gd name="T71" fmla="*/ 156 h 200"/>
              <a:gd name="T72" fmla="*/ 44 w 200"/>
              <a:gd name="T73" fmla="*/ 156 h 200"/>
              <a:gd name="T74" fmla="*/ 44 w 200"/>
              <a:gd name="T75" fmla="*/ 148 h 200"/>
              <a:gd name="T76" fmla="*/ 156 w 200"/>
              <a:gd name="T77" fmla="*/ 148 h 200"/>
              <a:gd name="T78" fmla="*/ 156 w 200"/>
              <a:gd name="T79" fmla="*/ 156 h 200"/>
              <a:gd name="T80" fmla="*/ 156 w 200"/>
              <a:gd name="T81" fmla="*/ 172 h 200"/>
              <a:gd name="T82" fmla="*/ 44 w 200"/>
              <a:gd name="T83" fmla="*/ 172 h 200"/>
              <a:gd name="T84" fmla="*/ 44 w 200"/>
              <a:gd name="T85" fmla="*/ 164 h 200"/>
              <a:gd name="T86" fmla="*/ 156 w 200"/>
              <a:gd name="T87" fmla="*/ 164 h 200"/>
              <a:gd name="T88" fmla="*/ 156 w 200"/>
              <a:gd name="T89" fmla="*/ 172 h 200"/>
              <a:gd name="T90" fmla="*/ 112 w 200"/>
              <a:gd name="T91" fmla="*/ 28 h 200"/>
              <a:gd name="T92" fmla="*/ 136 w 200"/>
              <a:gd name="T93" fmla="*/ 28 h 200"/>
              <a:gd name="T94" fmla="*/ 136 w 200"/>
              <a:gd name="T95" fmla="*/ 72 h 200"/>
              <a:gd name="T96" fmla="*/ 112 w 200"/>
              <a:gd name="T97" fmla="*/ 72 h 200"/>
              <a:gd name="T98" fmla="*/ 112 w 200"/>
              <a:gd name="T99" fmla="*/ 28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0" h="200">
                <a:moveTo>
                  <a:pt x="188" y="200"/>
                </a:moveTo>
                <a:cubicBezTo>
                  <a:pt x="12" y="200"/>
                  <a:pt x="12" y="200"/>
                  <a:pt x="12" y="200"/>
                </a:cubicBezTo>
                <a:cubicBezTo>
                  <a:pt x="5" y="200"/>
                  <a:pt x="0" y="195"/>
                  <a:pt x="0" y="188"/>
                </a:cubicBezTo>
                <a:cubicBezTo>
                  <a:pt x="0" y="72"/>
                  <a:pt x="0" y="72"/>
                  <a:pt x="0" y="72"/>
                </a:cubicBezTo>
                <a:cubicBezTo>
                  <a:pt x="0" y="40"/>
                  <a:pt x="0" y="40"/>
                  <a:pt x="0" y="40"/>
                </a:cubicBezTo>
                <a:cubicBezTo>
                  <a:pt x="0" y="12"/>
                  <a:pt x="0" y="12"/>
                  <a:pt x="0" y="12"/>
                </a:cubicBezTo>
                <a:cubicBezTo>
                  <a:pt x="0" y="5"/>
                  <a:pt x="5" y="0"/>
                  <a:pt x="12" y="0"/>
                </a:cubicBezTo>
                <a:cubicBezTo>
                  <a:pt x="167" y="0"/>
                  <a:pt x="167" y="0"/>
                  <a:pt x="167" y="0"/>
                </a:cubicBezTo>
                <a:cubicBezTo>
                  <a:pt x="199" y="32"/>
                  <a:pt x="199" y="32"/>
                  <a:pt x="199" y="32"/>
                </a:cubicBezTo>
                <a:cubicBezTo>
                  <a:pt x="200" y="188"/>
                  <a:pt x="200" y="188"/>
                  <a:pt x="200" y="188"/>
                </a:cubicBezTo>
                <a:cubicBezTo>
                  <a:pt x="200" y="195"/>
                  <a:pt x="194" y="200"/>
                  <a:pt x="188" y="200"/>
                </a:cubicBezTo>
                <a:close/>
                <a:moveTo>
                  <a:pt x="160" y="32"/>
                </a:moveTo>
                <a:cubicBezTo>
                  <a:pt x="160" y="25"/>
                  <a:pt x="154" y="20"/>
                  <a:pt x="148" y="20"/>
                </a:cubicBezTo>
                <a:cubicBezTo>
                  <a:pt x="44" y="20"/>
                  <a:pt x="44" y="20"/>
                  <a:pt x="44" y="20"/>
                </a:cubicBezTo>
                <a:cubicBezTo>
                  <a:pt x="37" y="20"/>
                  <a:pt x="32" y="25"/>
                  <a:pt x="32" y="32"/>
                </a:cubicBezTo>
                <a:cubicBezTo>
                  <a:pt x="32" y="68"/>
                  <a:pt x="32" y="68"/>
                  <a:pt x="32" y="68"/>
                </a:cubicBezTo>
                <a:cubicBezTo>
                  <a:pt x="32" y="75"/>
                  <a:pt x="37" y="80"/>
                  <a:pt x="44" y="80"/>
                </a:cubicBezTo>
                <a:cubicBezTo>
                  <a:pt x="148" y="80"/>
                  <a:pt x="148" y="80"/>
                  <a:pt x="148" y="80"/>
                </a:cubicBezTo>
                <a:cubicBezTo>
                  <a:pt x="154" y="80"/>
                  <a:pt x="160" y="75"/>
                  <a:pt x="160" y="68"/>
                </a:cubicBezTo>
                <a:lnTo>
                  <a:pt x="160" y="32"/>
                </a:lnTo>
                <a:close/>
                <a:moveTo>
                  <a:pt x="172" y="96"/>
                </a:moveTo>
                <a:cubicBezTo>
                  <a:pt x="28" y="96"/>
                  <a:pt x="28" y="96"/>
                  <a:pt x="28" y="96"/>
                </a:cubicBezTo>
                <a:cubicBezTo>
                  <a:pt x="28" y="188"/>
                  <a:pt x="28" y="188"/>
                  <a:pt x="28" y="188"/>
                </a:cubicBezTo>
                <a:cubicBezTo>
                  <a:pt x="172" y="188"/>
                  <a:pt x="172" y="188"/>
                  <a:pt x="172" y="188"/>
                </a:cubicBezTo>
                <a:lnTo>
                  <a:pt x="172" y="96"/>
                </a:lnTo>
                <a:close/>
                <a:moveTo>
                  <a:pt x="156" y="124"/>
                </a:moveTo>
                <a:cubicBezTo>
                  <a:pt x="44" y="124"/>
                  <a:pt x="44" y="124"/>
                  <a:pt x="44" y="124"/>
                </a:cubicBezTo>
                <a:cubicBezTo>
                  <a:pt x="44" y="116"/>
                  <a:pt x="44" y="116"/>
                  <a:pt x="44" y="116"/>
                </a:cubicBezTo>
                <a:cubicBezTo>
                  <a:pt x="156" y="116"/>
                  <a:pt x="156" y="116"/>
                  <a:pt x="156" y="116"/>
                </a:cubicBezTo>
                <a:lnTo>
                  <a:pt x="156" y="124"/>
                </a:lnTo>
                <a:close/>
                <a:moveTo>
                  <a:pt x="156" y="140"/>
                </a:moveTo>
                <a:cubicBezTo>
                  <a:pt x="44" y="140"/>
                  <a:pt x="44" y="140"/>
                  <a:pt x="44" y="140"/>
                </a:cubicBezTo>
                <a:cubicBezTo>
                  <a:pt x="44" y="132"/>
                  <a:pt x="44" y="132"/>
                  <a:pt x="44" y="132"/>
                </a:cubicBezTo>
                <a:cubicBezTo>
                  <a:pt x="156" y="132"/>
                  <a:pt x="156" y="132"/>
                  <a:pt x="156" y="132"/>
                </a:cubicBezTo>
                <a:lnTo>
                  <a:pt x="156" y="140"/>
                </a:lnTo>
                <a:close/>
                <a:moveTo>
                  <a:pt x="156" y="156"/>
                </a:moveTo>
                <a:cubicBezTo>
                  <a:pt x="44" y="156"/>
                  <a:pt x="44" y="156"/>
                  <a:pt x="44" y="156"/>
                </a:cubicBezTo>
                <a:cubicBezTo>
                  <a:pt x="44" y="148"/>
                  <a:pt x="44" y="148"/>
                  <a:pt x="44" y="148"/>
                </a:cubicBezTo>
                <a:cubicBezTo>
                  <a:pt x="156" y="148"/>
                  <a:pt x="156" y="148"/>
                  <a:pt x="156" y="148"/>
                </a:cubicBezTo>
                <a:lnTo>
                  <a:pt x="156" y="156"/>
                </a:lnTo>
                <a:close/>
                <a:moveTo>
                  <a:pt x="156" y="172"/>
                </a:moveTo>
                <a:cubicBezTo>
                  <a:pt x="44" y="172"/>
                  <a:pt x="44" y="172"/>
                  <a:pt x="44" y="172"/>
                </a:cubicBezTo>
                <a:cubicBezTo>
                  <a:pt x="44" y="164"/>
                  <a:pt x="44" y="164"/>
                  <a:pt x="44" y="164"/>
                </a:cubicBezTo>
                <a:cubicBezTo>
                  <a:pt x="156" y="164"/>
                  <a:pt x="156" y="164"/>
                  <a:pt x="156" y="164"/>
                </a:cubicBezTo>
                <a:lnTo>
                  <a:pt x="156" y="172"/>
                </a:lnTo>
                <a:close/>
                <a:moveTo>
                  <a:pt x="112" y="28"/>
                </a:moveTo>
                <a:cubicBezTo>
                  <a:pt x="136" y="28"/>
                  <a:pt x="136" y="28"/>
                  <a:pt x="136" y="28"/>
                </a:cubicBezTo>
                <a:cubicBezTo>
                  <a:pt x="136" y="72"/>
                  <a:pt x="136" y="72"/>
                  <a:pt x="136" y="72"/>
                </a:cubicBezTo>
                <a:cubicBezTo>
                  <a:pt x="112" y="72"/>
                  <a:pt x="112" y="72"/>
                  <a:pt x="112" y="72"/>
                </a:cubicBezTo>
                <a:lnTo>
                  <a:pt x="112" y="28"/>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1" name="Freeform 41">
            <a:extLst>
              <a:ext uri="{FF2B5EF4-FFF2-40B4-BE49-F238E27FC236}">
                <a16:creationId xmlns:a16="http://schemas.microsoft.com/office/drawing/2014/main" id="{BD2D8BFA-56AF-6744-8228-DDAC804D1D23}"/>
              </a:ext>
            </a:extLst>
          </p:cNvPr>
          <p:cNvSpPr>
            <a:spLocks noEditPoints="1"/>
          </p:cNvSpPr>
          <p:nvPr/>
        </p:nvSpPr>
        <p:spPr bwMode="auto">
          <a:xfrm>
            <a:off x="2806361" y="2423637"/>
            <a:ext cx="294117" cy="296226"/>
          </a:xfrm>
          <a:custGeom>
            <a:avLst/>
            <a:gdLst>
              <a:gd name="T0" fmla="*/ 186 w 199"/>
              <a:gd name="T1" fmla="*/ 80 h 200"/>
              <a:gd name="T2" fmla="*/ 170 w 199"/>
              <a:gd name="T3" fmla="*/ 80 h 200"/>
              <a:gd name="T4" fmla="*/ 163 w 199"/>
              <a:gd name="T5" fmla="*/ 64 h 200"/>
              <a:gd name="T6" fmla="*/ 175 w 199"/>
              <a:gd name="T7" fmla="*/ 52 h 200"/>
              <a:gd name="T8" fmla="*/ 175 w 199"/>
              <a:gd name="T9" fmla="*/ 33 h 200"/>
              <a:gd name="T10" fmla="*/ 165 w 199"/>
              <a:gd name="T11" fmla="*/ 24 h 200"/>
              <a:gd name="T12" fmla="*/ 146 w 199"/>
              <a:gd name="T13" fmla="*/ 24 h 200"/>
              <a:gd name="T14" fmla="*/ 135 w 199"/>
              <a:gd name="T15" fmla="*/ 36 h 200"/>
              <a:gd name="T16" fmla="*/ 120 w 199"/>
              <a:gd name="T17" fmla="*/ 30 h 200"/>
              <a:gd name="T18" fmla="*/ 120 w 199"/>
              <a:gd name="T19" fmla="*/ 13 h 200"/>
              <a:gd name="T20" fmla="*/ 106 w 199"/>
              <a:gd name="T21" fmla="*/ 0 h 200"/>
              <a:gd name="T22" fmla="*/ 93 w 199"/>
              <a:gd name="T23" fmla="*/ 0 h 200"/>
              <a:gd name="T24" fmla="*/ 80 w 199"/>
              <a:gd name="T25" fmla="*/ 13 h 200"/>
              <a:gd name="T26" fmla="*/ 80 w 199"/>
              <a:gd name="T27" fmla="*/ 30 h 200"/>
              <a:gd name="T28" fmla="*/ 64 w 199"/>
              <a:gd name="T29" fmla="*/ 36 h 200"/>
              <a:gd name="T30" fmla="*/ 52 w 199"/>
              <a:gd name="T31" fmla="*/ 24 h 200"/>
              <a:gd name="T32" fmla="*/ 33 w 199"/>
              <a:gd name="T33" fmla="*/ 24 h 200"/>
              <a:gd name="T34" fmla="*/ 24 w 199"/>
              <a:gd name="T35" fmla="*/ 33 h 200"/>
              <a:gd name="T36" fmla="*/ 24 w 199"/>
              <a:gd name="T37" fmla="*/ 52 h 200"/>
              <a:gd name="T38" fmla="*/ 36 w 199"/>
              <a:gd name="T39" fmla="*/ 64 h 200"/>
              <a:gd name="T40" fmla="*/ 29 w 199"/>
              <a:gd name="T41" fmla="*/ 80 h 200"/>
              <a:gd name="T42" fmla="*/ 13 w 199"/>
              <a:gd name="T43" fmla="*/ 80 h 200"/>
              <a:gd name="T44" fmla="*/ 0 w 199"/>
              <a:gd name="T45" fmla="*/ 93 h 200"/>
              <a:gd name="T46" fmla="*/ 0 w 199"/>
              <a:gd name="T47" fmla="*/ 107 h 200"/>
              <a:gd name="T48" fmla="*/ 13 w 199"/>
              <a:gd name="T49" fmla="*/ 120 h 200"/>
              <a:gd name="T50" fmla="*/ 29 w 199"/>
              <a:gd name="T51" fmla="*/ 120 h 200"/>
              <a:gd name="T52" fmla="*/ 35 w 199"/>
              <a:gd name="T53" fmla="*/ 135 h 200"/>
              <a:gd name="T54" fmla="*/ 24 w 199"/>
              <a:gd name="T55" fmla="*/ 147 h 200"/>
              <a:gd name="T56" fmla="*/ 24 w 199"/>
              <a:gd name="T57" fmla="*/ 166 h 200"/>
              <a:gd name="T58" fmla="*/ 33 w 199"/>
              <a:gd name="T59" fmla="*/ 175 h 200"/>
              <a:gd name="T60" fmla="*/ 52 w 199"/>
              <a:gd name="T61" fmla="*/ 175 h 200"/>
              <a:gd name="T62" fmla="*/ 63 w 199"/>
              <a:gd name="T63" fmla="*/ 163 h 200"/>
              <a:gd name="T64" fmla="*/ 80 w 199"/>
              <a:gd name="T65" fmla="*/ 170 h 200"/>
              <a:gd name="T66" fmla="*/ 80 w 199"/>
              <a:gd name="T67" fmla="*/ 186 h 200"/>
              <a:gd name="T68" fmla="*/ 93 w 199"/>
              <a:gd name="T69" fmla="*/ 200 h 200"/>
              <a:gd name="T70" fmla="*/ 106 w 199"/>
              <a:gd name="T71" fmla="*/ 200 h 200"/>
              <a:gd name="T72" fmla="*/ 120 w 199"/>
              <a:gd name="T73" fmla="*/ 186 h 200"/>
              <a:gd name="T74" fmla="*/ 120 w 199"/>
              <a:gd name="T75" fmla="*/ 170 h 200"/>
              <a:gd name="T76" fmla="*/ 135 w 199"/>
              <a:gd name="T77" fmla="*/ 164 h 200"/>
              <a:gd name="T78" fmla="*/ 146 w 199"/>
              <a:gd name="T79" fmla="*/ 175 h 200"/>
              <a:gd name="T80" fmla="*/ 165 w 199"/>
              <a:gd name="T81" fmla="*/ 175 h 200"/>
              <a:gd name="T82" fmla="*/ 175 w 199"/>
              <a:gd name="T83" fmla="*/ 166 h 200"/>
              <a:gd name="T84" fmla="*/ 175 w 199"/>
              <a:gd name="T85" fmla="*/ 147 h 200"/>
              <a:gd name="T86" fmla="*/ 163 w 199"/>
              <a:gd name="T87" fmla="*/ 135 h 200"/>
              <a:gd name="T88" fmla="*/ 170 w 199"/>
              <a:gd name="T89" fmla="*/ 120 h 200"/>
              <a:gd name="T90" fmla="*/ 186 w 199"/>
              <a:gd name="T91" fmla="*/ 120 h 200"/>
              <a:gd name="T92" fmla="*/ 199 w 199"/>
              <a:gd name="T93" fmla="*/ 107 h 200"/>
              <a:gd name="T94" fmla="*/ 199 w 199"/>
              <a:gd name="T95" fmla="*/ 93 h 200"/>
              <a:gd name="T96" fmla="*/ 186 w 199"/>
              <a:gd name="T97" fmla="*/ 80 h 200"/>
              <a:gd name="T98" fmla="*/ 100 w 199"/>
              <a:gd name="T99" fmla="*/ 140 h 200"/>
              <a:gd name="T100" fmla="*/ 60 w 199"/>
              <a:gd name="T101" fmla="*/ 100 h 200"/>
              <a:gd name="T102" fmla="*/ 100 w 199"/>
              <a:gd name="T103" fmla="*/ 60 h 200"/>
              <a:gd name="T104" fmla="*/ 139 w 199"/>
              <a:gd name="T105" fmla="*/ 100 h 200"/>
              <a:gd name="T106" fmla="*/ 100 w 199"/>
              <a:gd name="T107" fmla="*/ 140 h 200"/>
              <a:gd name="T108" fmla="*/ 100 w 199"/>
              <a:gd name="T109" fmla="*/ 80 h 200"/>
              <a:gd name="T110" fmla="*/ 80 w 199"/>
              <a:gd name="T111" fmla="*/ 100 h 200"/>
              <a:gd name="T112" fmla="*/ 100 w 199"/>
              <a:gd name="T113" fmla="*/ 120 h 200"/>
              <a:gd name="T114" fmla="*/ 120 w 199"/>
              <a:gd name="T115" fmla="*/ 100 h 200"/>
              <a:gd name="T116" fmla="*/ 100 w 199"/>
              <a:gd name="T117" fmla="*/ 8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9" h="200">
                <a:moveTo>
                  <a:pt x="186" y="80"/>
                </a:moveTo>
                <a:cubicBezTo>
                  <a:pt x="170" y="80"/>
                  <a:pt x="170" y="80"/>
                  <a:pt x="170" y="80"/>
                </a:cubicBezTo>
                <a:cubicBezTo>
                  <a:pt x="168" y="74"/>
                  <a:pt x="166" y="69"/>
                  <a:pt x="163" y="64"/>
                </a:cubicBezTo>
                <a:cubicBezTo>
                  <a:pt x="175" y="52"/>
                  <a:pt x="175" y="52"/>
                  <a:pt x="175" y="52"/>
                </a:cubicBezTo>
                <a:cubicBezTo>
                  <a:pt x="180" y="47"/>
                  <a:pt x="180" y="38"/>
                  <a:pt x="175" y="33"/>
                </a:cubicBezTo>
                <a:cubicBezTo>
                  <a:pt x="165" y="24"/>
                  <a:pt x="165" y="24"/>
                  <a:pt x="165" y="24"/>
                </a:cubicBezTo>
                <a:cubicBezTo>
                  <a:pt x="160" y="19"/>
                  <a:pt x="152" y="19"/>
                  <a:pt x="146" y="24"/>
                </a:cubicBezTo>
                <a:cubicBezTo>
                  <a:pt x="135" y="36"/>
                  <a:pt x="135" y="36"/>
                  <a:pt x="135" y="36"/>
                </a:cubicBezTo>
                <a:cubicBezTo>
                  <a:pt x="130" y="33"/>
                  <a:pt x="125" y="31"/>
                  <a:pt x="120" y="30"/>
                </a:cubicBezTo>
                <a:cubicBezTo>
                  <a:pt x="120" y="13"/>
                  <a:pt x="120" y="13"/>
                  <a:pt x="120" y="13"/>
                </a:cubicBezTo>
                <a:cubicBezTo>
                  <a:pt x="120" y="6"/>
                  <a:pt x="114" y="0"/>
                  <a:pt x="106" y="0"/>
                </a:cubicBezTo>
                <a:cubicBezTo>
                  <a:pt x="93" y="0"/>
                  <a:pt x="93" y="0"/>
                  <a:pt x="93" y="0"/>
                </a:cubicBezTo>
                <a:cubicBezTo>
                  <a:pt x="86" y="0"/>
                  <a:pt x="80" y="6"/>
                  <a:pt x="80" y="13"/>
                </a:cubicBezTo>
                <a:cubicBezTo>
                  <a:pt x="80" y="30"/>
                  <a:pt x="80" y="30"/>
                  <a:pt x="80" y="30"/>
                </a:cubicBezTo>
                <a:cubicBezTo>
                  <a:pt x="74" y="31"/>
                  <a:pt x="69" y="33"/>
                  <a:pt x="64" y="36"/>
                </a:cubicBezTo>
                <a:cubicBezTo>
                  <a:pt x="52" y="24"/>
                  <a:pt x="52" y="24"/>
                  <a:pt x="52" y="24"/>
                </a:cubicBezTo>
                <a:cubicBezTo>
                  <a:pt x="47" y="19"/>
                  <a:pt x="38" y="19"/>
                  <a:pt x="33" y="24"/>
                </a:cubicBezTo>
                <a:cubicBezTo>
                  <a:pt x="24" y="33"/>
                  <a:pt x="24" y="33"/>
                  <a:pt x="24" y="33"/>
                </a:cubicBezTo>
                <a:cubicBezTo>
                  <a:pt x="18" y="38"/>
                  <a:pt x="18" y="47"/>
                  <a:pt x="24" y="52"/>
                </a:cubicBezTo>
                <a:cubicBezTo>
                  <a:pt x="36" y="64"/>
                  <a:pt x="36" y="64"/>
                  <a:pt x="36" y="64"/>
                </a:cubicBezTo>
                <a:cubicBezTo>
                  <a:pt x="33" y="69"/>
                  <a:pt x="31" y="74"/>
                  <a:pt x="29" y="80"/>
                </a:cubicBezTo>
                <a:cubicBezTo>
                  <a:pt x="13" y="80"/>
                  <a:pt x="13" y="80"/>
                  <a:pt x="13" y="80"/>
                </a:cubicBezTo>
                <a:cubicBezTo>
                  <a:pt x="6" y="80"/>
                  <a:pt x="0" y="86"/>
                  <a:pt x="0" y="93"/>
                </a:cubicBezTo>
                <a:cubicBezTo>
                  <a:pt x="0" y="107"/>
                  <a:pt x="0" y="107"/>
                  <a:pt x="0" y="107"/>
                </a:cubicBezTo>
                <a:cubicBezTo>
                  <a:pt x="0" y="114"/>
                  <a:pt x="6" y="120"/>
                  <a:pt x="13" y="120"/>
                </a:cubicBezTo>
                <a:cubicBezTo>
                  <a:pt x="29" y="120"/>
                  <a:pt x="29" y="120"/>
                  <a:pt x="29" y="120"/>
                </a:cubicBezTo>
                <a:cubicBezTo>
                  <a:pt x="31" y="125"/>
                  <a:pt x="33" y="130"/>
                  <a:pt x="35" y="135"/>
                </a:cubicBezTo>
                <a:cubicBezTo>
                  <a:pt x="24" y="147"/>
                  <a:pt x="24" y="147"/>
                  <a:pt x="24" y="147"/>
                </a:cubicBezTo>
                <a:cubicBezTo>
                  <a:pt x="18" y="152"/>
                  <a:pt x="18" y="160"/>
                  <a:pt x="24" y="166"/>
                </a:cubicBezTo>
                <a:cubicBezTo>
                  <a:pt x="33" y="175"/>
                  <a:pt x="33" y="175"/>
                  <a:pt x="33" y="175"/>
                </a:cubicBezTo>
                <a:cubicBezTo>
                  <a:pt x="38" y="180"/>
                  <a:pt x="47" y="180"/>
                  <a:pt x="52" y="175"/>
                </a:cubicBezTo>
                <a:cubicBezTo>
                  <a:pt x="63" y="163"/>
                  <a:pt x="63" y="163"/>
                  <a:pt x="63" y="163"/>
                </a:cubicBezTo>
                <a:cubicBezTo>
                  <a:pt x="69" y="166"/>
                  <a:pt x="74" y="169"/>
                  <a:pt x="80" y="170"/>
                </a:cubicBezTo>
                <a:cubicBezTo>
                  <a:pt x="80" y="186"/>
                  <a:pt x="80" y="186"/>
                  <a:pt x="80" y="186"/>
                </a:cubicBezTo>
                <a:cubicBezTo>
                  <a:pt x="80" y="194"/>
                  <a:pt x="86" y="200"/>
                  <a:pt x="93" y="200"/>
                </a:cubicBezTo>
                <a:cubicBezTo>
                  <a:pt x="106" y="200"/>
                  <a:pt x="106" y="200"/>
                  <a:pt x="106" y="200"/>
                </a:cubicBezTo>
                <a:cubicBezTo>
                  <a:pt x="114" y="200"/>
                  <a:pt x="120" y="194"/>
                  <a:pt x="120" y="186"/>
                </a:cubicBezTo>
                <a:cubicBezTo>
                  <a:pt x="120" y="170"/>
                  <a:pt x="120" y="170"/>
                  <a:pt x="120" y="170"/>
                </a:cubicBezTo>
                <a:cubicBezTo>
                  <a:pt x="125" y="169"/>
                  <a:pt x="130" y="166"/>
                  <a:pt x="135" y="164"/>
                </a:cubicBezTo>
                <a:cubicBezTo>
                  <a:pt x="146" y="175"/>
                  <a:pt x="146" y="175"/>
                  <a:pt x="146" y="175"/>
                </a:cubicBezTo>
                <a:cubicBezTo>
                  <a:pt x="152" y="180"/>
                  <a:pt x="160" y="180"/>
                  <a:pt x="165" y="175"/>
                </a:cubicBezTo>
                <a:cubicBezTo>
                  <a:pt x="175" y="166"/>
                  <a:pt x="175" y="166"/>
                  <a:pt x="175" y="166"/>
                </a:cubicBezTo>
                <a:cubicBezTo>
                  <a:pt x="180" y="160"/>
                  <a:pt x="180" y="152"/>
                  <a:pt x="175" y="147"/>
                </a:cubicBezTo>
                <a:cubicBezTo>
                  <a:pt x="163" y="135"/>
                  <a:pt x="163" y="135"/>
                  <a:pt x="163" y="135"/>
                </a:cubicBezTo>
                <a:cubicBezTo>
                  <a:pt x="166" y="131"/>
                  <a:pt x="168" y="125"/>
                  <a:pt x="170" y="120"/>
                </a:cubicBezTo>
                <a:cubicBezTo>
                  <a:pt x="186" y="120"/>
                  <a:pt x="186" y="120"/>
                  <a:pt x="186" y="120"/>
                </a:cubicBezTo>
                <a:cubicBezTo>
                  <a:pt x="193" y="120"/>
                  <a:pt x="199" y="114"/>
                  <a:pt x="199" y="107"/>
                </a:cubicBezTo>
                <a:cubicBezTo>
                  <a:pt x="199" y="93"/>
                  <a:pt x="199" y="93"/>
                  <a:pt x="199" y="93"/>
                </a:cubicBezTo>
                <a:cubicBezTo>
                  <a:pt x="199" y="86"/>
                  <a:pt x="193" y="80"/>
                  <a:pt x="186" y="80"/>
                </a:cubicBezTo>
                <a:close/>
                <a:moveTo>
                  <a:pt x="100" y="140"/>
                </a:moveTo>
                <a:cubicBezTo>
                  <a:pt x="78" y="140"/>
                  <a:pt x="60" y="122"/>
                  <a:pt x="60" y="100"/>
                </a:cubicBezTo>
                <a:cubicBezTo>
                  <a:pt x="60" y="78"/>
                  <a:pt x="78" y="60"/>
                  <a:pt x="100" y="60"/>
                </a:cubicBezTo>
                <a:cubicBezTo>
                  <a:pt x="122" y="60"/>
                  <a:pt x="139" y="78"/>
                  <a:pt x="139" y="100"/>
                </a:cubicBezTo>
                <a:cubicBezTo>
                  <a:pt x="139" y="122"/>
                  <a:pt x="122" y="140"/>
                  <a:pt x="100" y="140"/>
                </a:cubicBezTo>
                <a:close/>
                <a:moveTo>
                  <a:pt x="100" y="80"/>
                </a:moveTo>
                <a:cubicBezTo>
                  <a:pt x="89" y="80"/>
                  <a:pt x="80" y="89"/>
                  <a:pt x="80" y="100"/>
                </a:cubicBezTo>
                <a:cubicBezTo>
                  <a:pt x="80" y="111"/>
                  <a:pt x="89" y="120"/>
                  <a:pt x="100" y="120"/>
                </a:cubicBezTo>
                <a:cubicBezTo>
                  <a:pt x="111" y="120"/>
                  <a:pt x="120" y="111"/>
                  <a:pt x="120" y="100"/>
                </a:cubicBezTo>
                <a:cubicBezTo>
                  <a:pt x="120" y="89"/>
                  <a:pt x="111" y="80"/>
                  <a:pt x="100" y="80"/>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2" name="Freeform 42">
            <a:extLst>
              <a:ext uri="{FF2B5EF4-FFF2-40B4-BE49-F238E27FC236}">
                <a16:creationId xmlns:a16="http://schemas.microsoft.com/office/drawing/2014/main" id="{D2AAA1A9-E182-1047-94C4-4428BF84370D}"/>
              </a:ext>
            </a:extLst>
          </p:cNvPr>
          <p:cNvSpPr>
            <a:spLocks noEditPoints="1"/>
          </p:cNvSpPr>
          <p:nvPr/>
        </p:nvSpPr>
        <p:spPr bwMode="auto">
          <a:xfrm>
            <a:off x="4887199" y="2416968"/>
            <a:ext cx="254059" cy="294118"/>
          </a:xfrm>
          <a:custGeom>
            <a:avLst/>
            <a:gdLst>
              <a:gd name="T0" fmla="*/ 159 w 172"/>
              <a:gd name="T1" fmla="*/ 36 h 199"/>
              <a:gd name="T2" fmla="*/ 124 w 172"/>
              <a:gd name="T3" fmla="*/ 36 h 199"/>
              <a:gd name="T4" fmla="*/ 86 w 172"/>
              <a:gd name="T5" fmla="*/ 0 h 199"/>
              <a:gd name="T6" fmla="*/ 49 w 172"/>
              <a:gd name="T7" fmla="*/ 36 h 199"/>
              <a:gd name="T8" fmla="*/ 12 w 172"/>
              <a:gd name="T9" fmla="*/ 36 h 199"/>
              <a:gd name="T10" fmla="*/ 0 w 172"/>
              <a:gd name="T11" fmla="*/ 49 h 199"/>
              <a:gd name="T12" fmla="*/ 11 w 172"/>
              <a:gd name="T13" fmla="*/ 62 h 199"/>
              <a:gd name="T14" fmla="*/ 11 w 172"/>
              <a:gd name="T15" fmla="*/ 162 h 199"/>
              <a:gd name="T16" fmla="*/ 49 w 172"/>
              <a:gd name="T17" fmla="*/ 199 h 199"/>
              <a:gd name="T18" fmla="*/ 124 w 172"/>
              <a:gd name="T19" fmla="*/ 199 h 199"/>
              <a:gd name="T20" fmla="*/ 159 w 172"/>
              <a:gd name="T21" fmla="*/ 162 h 199"/>
              <a:gd name="T22" fmla="*/ 159 w 172"/>
              <a:gd name="T23" fmla="*/ 62 h 199"/>
              <a:gd name="T24" fmla="*/ 172 w 172"/>
              <a:gd name="T25" fmla="*/ 49 h 199"/>
              <a:gd name="T26" fmla="*/ 159 w 172"/>
              <a:gd name="T27" fmla="*/ 36 h 199"/>
              <a:gd name="T28" fmla="*/ 86 w 172"/>
              <a:gd name="T29" fmla="*/ 22 h 199"/>
              <a:gd name="T30" fmla="*/ 99 w 172"/>
              <a:gd name="T31" fmla="*/ 36 h 199"/>
              <a:gd name="T32" fmla="*/ 74 w 172"/>
              <a:gd name="T33" fmla="*/ 36 h 199"/>
              <a:gd name="T34" fmla="*/ 86 w 172"/>
              <a:gd name="T35" fmla="*/ 22 h 199"/>
              <a:gd name="T36" fmla="*/ 136 w 172"/>
              <a:gd name="T37" fmla="*/ 163 h 199"/>
              <a:gd name="T38" fmla="*/ 123 w 172"/>
              <a:gd name="T39" fmla="*/ 176 h 199"/>
              <a:gd name="T40" fmla="*/ 48 w 172"/>
              <a:gd name="T41" fmla="*/ 176 h 199"/>
              <a:gd name="T42" fmla="*/ 36 w 172"/>
              <a:gd name="T43" fmla="*/ 163 h 199"/>
              <a:gd name="T44" fmla="*/ 36 w 172"/>
              <a:gd name="T45" fmla="*/ 63 h 199"/>
              <a:gd name="T46" fmla="*/ 136 w 172"/>
              <a:gd name="T47" fmla="*/ 63 h 199"/>
              <a:gd name="T48" fmla="*/ 136 w 172"/>
              <a:gd name="T49" fmla="*/ 163 h 199"/>
              <a:gd name="T50" fmla="*/ 55 w 172"/>
              <a:gd name="T51" fmla="*/ 149 h 199"/>
              <a:gd name="T52" fmla="*/ 64 w 172"/>
              <a:gd name="T53" fmla="*/ 142 h 199"/>
              <a:gd name="T54" fmla="*/ 64 w 172"/>
              <a:gd name="T55" fmla="*/ 93 h 199"/>
              <a:gd name="T56" fmla="*/ 55 w 172"/>
              <a:gd name="T57" fmla="*/ 86 h 199"/>
              <a:gd name="T58" fmla="*/ 47 w 172"/>
              <a:gd name="T59" fmla="*/ 93 h 199"/>
              <a:gd name="T60" fmla="*/ 47 w 172"/>
              <a:gd name="T61" fmla="*/ 142 h 199"/>
              <a:gd name="T62" fmla="*/ 55 w 172"/>
              <a:gd name="T63" fmla="*/ 149 h 199"/>
              <a:gd name="T64" fmla="*/ 115 w 172"/>
              <a:gd name="T65" fmla="*/ 149 h 199"/>
              <a:gd name="T66" fmla="*/ 124 w 172"/>
              <a:gd name="T67" fmla="*/ 142 h 199"/>
              <a:gd name="T68" fmla="*/ 124 w 172"/>
              <a:gd name="T69" fmla="*/ 93 h 199"/>
              <a:gd name="T70" fmla="*/ 115 w 172"/>
              <a:gd name="T71" fmla="*/ 86 h 199"/>
              <a:gd name="T72" fmla="*/ 107 w 172"/>
              <a:gd name="T73" fmla="*/ 93 h 199"/>
              <a:gd name="T74" fmla="*/ 107 w 172"/>
              <a:gd name="T75" fmla="*/ 142 h 199"/>
              <a:gd name="T76" fmla="*/ 115 w 172"/>
              <a:gd name="T77" fmla="*/ 149 h 199"/>
              <a:gd name="T78" fmla="*/ 84 w 172"/>
              <a:gd name="T79" fmla="*/ 149 h 199"/>
              <a:gd name="T80" fmla="*/ 93 w 172"/>
              <a:gd name="T81" fmla="*/ 142 h 199"/>
              <a:gd name="T82" fmla="*/ 93 w 172"/>
              <a:gd name="T83" fmla="*/ 93 h 199"/>
              <a:gd name="T84" fmla="*/ 84 w 172"/>
              <a:gd name="T85" fmla="*/ 86 h 199"/>
              <a:gd name="T86" fmla="*/ 76 w 172"/>
              <a:gd name="T87" fmla="*/ 93 h 199"/>
              <a:gd name="T88" fmla="*/ 76 w 172"/>
              <a:gd name="T89" fmla="*/ 142 h 199"/>
              <a:gd name="T90" fmla="*/ 84 w 172"/>
              <a:gd name="T91" fmla="*/ 149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2" h="199">
                <a:moveTo>
                  <a:pt x="159" y="36"/>
                </a:moveTo>
                <a:cubicBezTo>
                  <a:pt x="124" y="36"/>
                  <a:pt x="124" y="36"/>
                  <a:pt x="124" y="36"/>
                </a:cubicBezTo>
                <a:cubicBezTo>
                  <a:pt x="124" y="15"/>
                  <a:pt x="107" y="0"/>
                  <a:pt x="86" y="0"/>
                </a:cubicBezTo>
                <a:cubicBezTo>
                  <a:pt x="66" y="0"/>
                  <a:pt x="49" y="15"/>
                  <a:pt x="49" y="36"/>
                </a:cubicBezTo>
                <a:cubicBezTo>
                  <a:pt x="12" y="36"/>
                  <a:pt x="12" y="36"/>
                  <a:pt x="12" y="36"/>
                </a:cubicBezTo>
                <a:cubicBezTo>
                  <a:pt x="5" y="36"/>
                  <a:pt x="0" y="42"/>
                  <a:pt x="0" y="49"/>
                </a:cubicBezTo>
                <a:cubicBezTo>
                  <a:pt x="0" y="56"/>
                  <a:pt x="4" y="62"/>
                  <a:pt x="11" y="62"/>
                </a:cubicBezTo>
                <a:cubicBezTo>
                  <a:pt x="11" y="162"/>
                  <a:pt x="11" y="162"/>
                  <a:pt x="11" y="162"/>
                </a:cubicBezTo>
                <a:cubicBezTo>
                  <a:pt x="11" y="183"/>
                  <a:pt x="29" y="199"/>
                  <a:pt x="49" y="199"/>
                </a:cubicBezTo>
                <a:cubicBezTo>
                  <a:pt x="124" y="199"/>
                  <a:pt x="124" y="199"/>
                  <a:pt x="124" y="199"/>
                </a:cubicBezTo>
                <a:cubicBezTo>
                  <a:pt x="144" y="199"/>
                  <a:pt x="159" y="183"/>
                  <a:pt x="159" y="162"/>
                </a:cubicBezTo>
                <a:cubicBezTo>
                  <a:pt x="159" y="62"/>
                  <a:pt x="159" y="62"/>
                  <a:pt x="159" y="62"/>
                </a:cubicBezTo>
                <a:cubicBezTo>
                  <a:pt x="166" y="62"/>
                  <a:pt x="172" y="56"/>
                  <a:pt x="172" y="49"/>
                </a:cubicBezTo>
                <a:cubicBezTo>
                  <a:pt x="172" y="42"/>
                  <a:pt x="166" y="36"/>
                  <a:pt x="159" y="36"/>
                </a:cubicBezTo>
                <a:close/>
                <a:moveTo>
                  <a:pt x="86" y="22"/>
                </a:moveTo>
                <a:cubicBezTo>
                  <a:pt x="93" y="22"/>
                  <a:pt x="99" y="29"/>
                  <a:pt x="99" y="36"/>
                </a:cubicBezTo>
                <a:cubicBezTo>
                  <a:pt x="74" y="36"/>
                  <a:pt x="74" y="36"/>
                  <a:pt x="74" y="36"/>
                </a:cubicBezTo>
                <a:cubicBezTo>
                  <a:pt x="74" y="29"/>
                  <a:pt x="80" y="22"/>
                  <a:pt x="86" y="22"/>
                </a:cubicBezTo>
                <a:close/>
                <a:moveTo>
                  <a:pt x="136" y="163"/>
                </a:moveTo>
                <a:cubicBezTo>
                  <a:pt x="136" y="170"/>
                  <a:pt x="130" y="176"/>
                  <a:pt x="123" y="176"/>
                </a:cubicBezTo>
                <a:cubicBezTo>
                  <a:pt x="48" y="176"/>
                  <a:pt x="48" y="176"/>
                  <a:pt x="48" y="176"/>
                </a:cubicBezTo>
                <a:cubicBezTo>
                  <a:pt x="41" y="176"/>
                  <a:pt x="36" y="170"/>
                  <a:pt x="36" y="163"/>
                </a:cubicBezTo>
                <a:cubicBezTo>
                  <a:pt x="36" y="63"/>
                  <a:pt x="36" y="63"/>
                  <a:pt x="36" y="63"/>
                </a:cubicBezTo>
                <a:cubicBezTo>
                  <a:pt x="136" y="63"/>
                  <a:pt x="136" y="63"/>
                  <a:pt x="136" y="63"/>
                </a:cubicBezTo>
                <a:lnTo>
                  <a:pt x="136" y="163"/>
                </a:lnTo>
                <a:close/>
                <a:moveTo>
                  <a:pt x="55" y="149"/>
                </a:moveTo>
                <a:cubicBezTo>
                  <a:pt x="58" y="149"/>
                  <a:pt x="64" y="146"/>
                  <a:pt x="64" y="142"/>
                </a:cubicBezTo>
                <a:cubicBezTo>
                  <a:pt x="64" y="93"/>
                  <a:pt x="64" y="93"/>
                  <a:pt x="64" y="93"/>
                </a:cubicBezTo>
                <a:cubicBezTo>
                  <a:pt x="64" y="89"/>
                  <a:pt x="58" y="86"/>
                  <a:pt x="55" y="86"/>
                </a:cubicBezTo>
                <a:cubicBezTo>
                  <a:pt x="51" y="86"/>
                  <a:pt x="47" y="89"/>
                  <a:pt x="47" y="93"/>
                </a:cubicBezTo>
                <a:cubicBezTo>
                  <a:pt x="47" y="142"/>
                  <a:pt x="47" y="142"/>
                  <a:pt x="47" y="142"/>
                </a:cubicBezTo>
                <a:cubicBezTo>
                  <a:pt x="47" y="146"/>
                  <a:pt x="51" y="149"/>
                  <a:pt x="55" y="149"/>
                </a:cubicBezTo>
                <a:close/>
                <a:moveTo>
                  <a:pt x="115" y="149"/>
                </a:moveTo>
                <a:cubicBezTo>
                  <a:pt x="118" y="149"/>
                  <a:pt x="124" y="146"/>
                  <a:pt x="124" y="142"/>
                </a:cubicBezTo>
                <a:cubicBezTo>
                  <a:pt x="124" y="93"/>
                  <a:pt x="124" y="93"/>
                  <a:pt x="124" y="93"/>
                </a:cubicBezTo>
                <a:cubicBezTo>
                  <a:pt x="124" y="89"/>
                  <a:pt x="118" y="86"/>
                  <a:pt x="115" y="86"/>
                </a:cubicBezTo>
                <a:cubicBezTo>
                  <a:pt x="111" y="86"/>
                  <a:pt x="107" y="89"/>
                  <a:pt x="107" y="93"/>
                </a:cubicBezTo>
                <a:cubicBezTo>
                  <a:pt x="107" y="142"/>
                  <a:pt x="107" y="142"/>
                  <a:pt x="107" y="142"/>
                </a:cubicBezTo>
                <a:cubicBezTo>
                  <a:pt x="107" y="146"/>
                  <a:pt x="111" y="149"/>
                  <a:pt x="115" y="149"/>
                </a:cubicBezTo>
                <a:close/>
                <a:moveTo>
                  <a:pt x="84" y="149"/>
                </a:moveTo>
                <a:cubicBezTo>
                  <a:pt x="87" y="149"/>
                  <a:pt x="93" y="146"/>
                  <a:pt x="93" y="142"/>
                </a:cubicBezTo>
                <a:cubicBezTo>
                  <a:pt x="93" y="93"/>
                  <a:pt x="93" y="93"/>
                  <a:pt x="93" y="93"/>
                </a:cubicBezTo>
                <a:cubicBezTo>
                  <a:pt x="93" y="89"/>
                  <a:pt x="87" y="86"/>
                  <a:pt x="84" y="86"/>
                </a:cubicBezTo>
                <a:cubicBezTo>
                  <a:pt x="80" y="86"/>
                  <a:pt x="76" y="89"/>
                  <a:pt x="76" y="93"/>
                </a:cubicBezTo>
                <a:cubicBezTo>
                  <a:pt x="76" y="142"/>
                  <a:pt x="76" y="142"/>
                  <a:pt x="76" y="142"/>
                </a:cubicBezTo>
                <a:cubicBezTo>
                  <a:pt x="76" y="146"/>
                  <a:pt x="80" y="149"/>
                  <a:pt x="84" y="149"/>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3" name="Freeform 43">
            <a:extLst>
              <a:ext uri="{FF2B5EF4-FFF2-40B4-BE49-F238E27FC236}">
                <a16:creationId xmlns:a16="http://schemas.microsoft.com/office/drawing/2014/main" id="{EE01E912-1CEE-0E43-8A8C-6F114F059A22}"/>
              </a:ext>
            </a:extLst>
          </p:cNvPr>
          <p:cNvSpPr>
            <a:spLocks noEditPoints="1"/>
          </p:cNvSpPr>
          <p:nvPr/>
        </p:nvSpPr>
        <p:spPr bwMode="auto">
          <a:xfrm>
            <a:off x="6932656" y="2409262"/>
            <a:ext cx="295172" cy="296226"/>
          </a:xfrm>
          <a:custGeom>
            <a:avLst/>
            <a:gdLst>
              <a:gd name="T0" fmla="*/ 200 w 200"/>
              <a:gd name="T1" fmla="*/ 166 h 200"/>
              <a:gd name="T2" fmla="*/ 166 w 200"/>
              <a:gd name="T3" fmla="*/ 200 h 200"/>
              <a:gd name="T4" fmla="*/ 148 w 200"/>
              <a:gd name="T5" fmla="*/ 200 h 200"/>
              <a:gd name="T6" fmla="*/ 132 w 200"/>
              <a:gd name="T7" fmla="*/ 200 h 200"/>
              <a:gd name="T8" fmla="*/ 35 w 200"/>
              <a:gd name="T9" fmla="*/ 200 h 200"/>
              <a:gd name="T10" fmla="*/ 0 w 200"/>
              <a:gd name="T11" fmla="*/ 166 h 200"/>
              <a:gd name="T12" fmla="*/ 0 w 200"/>
              <a:gd name="T13" fmla="*/ 100 h 200"/>
              <a:gd name="T14" fmla="*/ 0 w 200"/>
              <a:gd name="T15" fmla="*/ 100 h 200"/>
              <a:gd name="T16" fmla="*/ 0 w 200"/>
              <a:gd name="T17" fmla="*/ 33 h 200"/>
              <a:gd name="T18" fmla="*/ 34 w 200"/>
              <a:gd name="T19" fmla="*/ 0 h 200"/>
              <a:gd name="T20" fmla="*/ 79 w 200"/>
              <a:gd name="T21" fmla="*/ 0 h 200"/>
              <a:gd name="T22" fmla="*/ 110 w 200"/>
              <a:gd name="T23" fmla="*/ 23 h 200"/>
              <a:gd name="T24" fmla="*/ 166 w 200"/>
              <a:gd name="T25" fmla="*/ 23 h 200"/>
              <a:gd name="T26" fmla="*/ 200 w 200"/>
              <a:gd name="T27" fmla="*/ 55 h 200"/>
              <a:gd name="T28" fmla="*/ 200 w 200"/>
              <a:gd name="T29" fmla="*/ 100 h 200"/>
              <a:gd name="T30" fmla="*/ 200 w 200"/>
              <a:gd name="T31" fmla="*/ 100 h 200"/>
              <a:gd name="T32" fmla="*/ 200 w 200"/>
              <a:gd name="T33" fmla="*/ 166 h 200"/>
              <a:gd name="T34" fmla="*/ 20 w 200"/>
              <a:gd name="T35" fmla="*/ 168 h 200"/>
              <a:gd name="T36" fmla="*/ 32 w 200"/>
              <a:gd name="T37" fmla="*/ 179 h 200"/>
              <a:gd name="T38" fmla="*/ 132 w 200"/>
              <a:gd name="T39" fmla="*/ 179 h 200"/>
              <a:gd name="T40" fmla="*/ 148 w 200"/>
              <a:gd name="T41" fmla="*/ 179 h 200"/>
              <a:gd name="T42" fmla="*/ 169 w 200"/>
              <a:gd name="T43" fmla="*/ 179 h 200"/>
              <a:gd name="T44" fmla="*/ 180 w 200"/>
              <a:gd name="T45" fmla="*/ 168 h 200"/>
              <a:gd name="T46" fmla="*/ 180 w 200"/>
              <a:gd name="T47" fmla="*/ 108 h 200"/>
              <a:gd name="T48" fmla="*/ 180 w 200"/>
              <a:gd name="T49" fmla="*/ 103 h 200"/>
              <a:gd name="T50" fmla="*/ 169 w 200"/>
              <a:gd name="T51" fmla="*/ 92 h 200"/>
              <a:gd name="T52" fmla="*/ 148 w 200"/>
              <a:gd name="T53" fmla="*/ 92 h 200"/>
              <a:gd name="T54" fmla="*/ 132 w 200"/>
              <a:gd name="T55" fmla="*/ 92 h 200"/>
              <a:gd name="T56" fmla="*/ 32 w 200"/>
              <a:gd name="T57" fmla="*/ 92 h 200"/>
              <a:gd name="T58" fmla="*/ 29 w 200"/>
              <a:gd name="T59" fmla="*/ 92 h 200"/>
              <a:gd name="T60" fmla="*/ 28 w 200"/>
              <a:gd name="T61" fmla="*/ 92 h 200"/>
              <a:gd name="T62" fmla="*/ 27 w 200"/>
              <a:gd name="T63" fmla="*/ 93 h 200"/>
              <a:gd name="T64" fmla="*/ 26 w 200"/>
              <a:gd name="T65" fmla="*/ 93 h 200"/>
              <a:gd name="T66" fmla="*/ 25 w 200"/>
              <a:gd name="T67" fmla="*/ 94 h 200"/>
              <a:gd name="T68" fmla="*/ 24 w 200"/>
              <a:gd name="T69" fmla="*/ 95 h 200"/>
              <a:gd name="T70" fmla="*/ 24 w 200"/>
              <a:gd name="T71" fmla="*/ 95 h 200"/>
              <a:gd name="T72" fmla="*/ 20 w 200"/>
              <a:gd name="T73" fmla="*/ 103 h 200"/>
              <a:gd name="T74" fmla="*/ 20 w 200"/>
              <a:gd name="T75" fmla="*/ 108 h 200"/>
              <a:gd name="T76" fmla="*/ 20 w 200"/>
              <a:gd name="T77" fmla="*/ 108 h 200"/>
              <a:gd name="T78" fmla="*/ 20 w 200"/>
              <a:gd name="T79" fmla="*/ 168 h 200"/>
              <a:gd name="T80" fmla="*/ 169 w 200"/>
              <a:gd name="T81" fmla="*/ 47 h 200"/>
              <a:gd name="T82" fmla="*/ 88 w 200"/>
              <a:gd name="T83" fmla="*/ 47 h 200"/>
              <a:gd name="T84" fmla="*/ 88 w 200"/>
              <a:gd name="T85" fmla="*/ 34 h 200"/>
              <a:gd name="T86" fmla="*/ 77 w 200"/>
              <a:gd name="T87" fmla="*/ 23 h 200"/>
              <a:gd name="T88" fmla="*/ 32 w 200"/>
              <a:gd name="T89" fmla="*/ 23 h 200"/>
              <a:gd name="T90" fmla="*/ 20 w 200"/>
              <a:gd name="T91" fmla="*/ 34 h 200"/>
              <a:gd name="T92" fmla="*/ 20 w 200"/>
              <a:gd name="T93" fmla="*/ 71 h 200"/>
              <a:gd name="T94" fmla="*/ 24 w 200"/>
              <a:gd name="T95" fmla="*/ 69 h 200"/>
              <a:gd name="T96" fmla="*/ 24 w 200"/>
              <a:gd name="T97" fmla="*/ 69 h 200"/>
              <a:gd name="T98" fmla="*/ 27 w 200"/>
              <a:gd name="T99" fmla="*/ 68 h 200"/>
              <a:gd name="T100" fmla="*/ 28 w 200"/>
              <a:gd name="T101" fmla="*/ 68 h 200"/>
              <a:gd name="T102" fmla="*/ 31 w 200"/>
              <a:gd name="T103" fmla="*/ 68 h 200"/>
              <a:gd name="T104" fmla="*/ 32 w 200"/>
              <a:gd name="T105" fmla="*/ 68 h 200"/>
              <a:gd name="T106" fmla="*/ 35 w 200"/>
              <a:gd name="T107" fmla="*/ 67 h 200"/>
              <a:gd name="T108" fmla="*/ 132 w 200"/>
              <a:gd name="T109" fmla="*/ 67 h 200"/>
              <a:gd name="T110" fmla="*/ 148 w 200"/>
              <a:gd name="T111" fmla="*/ 67 h 200"/>
              <a:gd name="T112" fmla="*/ 166 w 200"/>
              <a:gd name="T113" fmla="*/ 67 h 200"/>
              <a:gd name="T114" fmla="*/ 180 w 200"/>
              <a:gd name="T115" fmla="*/ 71 h 200"/>
              <a:gd name="T116" fmla="*/ 180 w 200"/>
              <a:gd name="T117" fmla="*/ 58 h 200"/>
              <a:gd name="T118" fmla="*/ 169 w 200"/>
              <a:gd name="T119" fmla="*/ 47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0" h="200">
                <a:moveTo>
                  <a:pt x="200" y="166"/>
                </a:moveTo>
                <a:cubicBezTo>
                  <a:pt x="200" y="185"/>
                  <a:pt x="184" y="200"/>
                  <a:pt x="166" y="200"/>
                </a:cubicBezTo>
                <a:cubicBezTo>
                  <a:pt x="148" y="200"/>
                  <a:pt x="148" y="200"/>
                  <a:pt x="148" y="200"/>
                </a:cubicBezTo>
                <a:cubicBezTo>
                  <a:pt x="132" y="200"/>
                  <a:pt x="132" y="200"/>
                  <a:pt x="132" y="200"/>
                </a:cubicBezTo>
                <a:cubicBezTo>
                  <a:pt x="35" y="200"/>
                  <a:pt x="35" y="200"/>
                  <a:pt x="35" y="200"/>
                </a:cubicBezTo>
                <a:cubicBezTo>
                  <a:pt x="17" y="200"/>
                  <a:pt x="0" y="185"/>
                  <a:pt x="0" y="166"/>
                </a:cubicBezTo>
                <a:cubicBezTo>
                  <a:pt x="0" y="100"/>
                  <a:pt x="0" y="100"/>
                  <a:pt x="0" y="100"/>
                </a:cubicBezTo>
                <a:cubicBezTo>
                  <a:pt x="0" y="100"/>
                  <a:pt x="0" y="100"/>
                  <a:pt x="0" y="100"/>
                </a:cubicBezTo>
                <a:cubicBezTo>
                  <a:pt x="0" y="33"/>
                  <a:pt x="0" y="33"/>
                  <a:pt x="0" y="33"/>
                </a:cubicBezTo>
                <a:cubicBezTo>
                  <a:pt x="0" y="15"/>
                  <a:pt x="15" y="0"/>
                  <a:pt x="34" y="0"/>
                </a:cubicBezTo>
                <a:cubicBezTo>
                  <a:pt x="79" y="0"/>
                  <a:pt x="79" y="0"/>
                  <a:pt x="79" y="0"/>
                </a:cubicBezTo>
                <a:cubicBezTo>
                  <a:pt x="93" y="0"/>
                  <a:pt x="105" y="10"/>
                  <a:pt x="110" y="23"/>
                </a:cubicBezTo>
                <a:cubicBezTo>
                  <a:pt x="166" y="23"/>
                  <a:pt x="166" y="23"/>
                  <a:pt x="166" y="23"/>
                </a:cubicBezTo>
                <a:cubicBezTo>
                  <a:pt x="184" y="23"/>
                  <a:pt x="200" y="37"/>
                  <a:pt x="200" y="55"/>
                </a:cubicBezTo>
                <a:cubicBezTo>
                  <a:pt x="200" y="100"/>
                  <a:pt x="200" y="100"/>
                  <a:pt x="200" y="100"/>
                </a:cubicBezTo>
                <a:cubicBezTo>
                  <a:pt x="200" y="100"/>
                  <a:pt x="200" y="100"/>
                  <a:pt x="200" y="100"/>
                </a:cubicBezTo>
                <a:lnTo>
                  <a:pt x="200" y="166"/>
                </a:lnTo>
                <a:close/>
                <a:moveTo>
                  <a:pt x="20" y="168"/>
                </a:moveTo>
                <a:cubicBezTo>
                  <a:pt x="20" y="174"/>
                  <a:pt x="25" y="179"/>
                  <a:pt x="32" y="179"/>
                </a:cubicBezTo>
                <a:cubicBezTo>
                  <a:pt x="132" y="179"/>
                  <a:pt x="132" y="179"/>
                  <a:pt x="132" y="179"/>
                </a:cubicBezTo>
                <a:cubicBezTo>
                  <a:pt x="148" y="179"/>
                  <a:pt x="148" y="179"/>
                  <a:pt x="148" y="179"/>
                </a:cubicBezTo>
                <a:cubicBezTo>
                  <a:pt x="169" y="179"/>
                  <a:pt x="169" y="179"/>
                  <a:pt x="169" y="179"/>
                </a:cubicBezTo>
                <a:cubicBezTo>
                  <a:pt x="175" y="179"/>
                  <a:pt x="180" y="174"/>
                  <a:pt x="180" y="168"/>
                </a:cubicBezTo>
                <a:cubicBezTo>
                  <a:pt x="180" y="108"/>
                  <a:pt x="180" y="108"/>
                  <a:pt x="180" y="108"/>
                </a:cubicBezTo>
                <a:cubicBezTo>
                  <a:pt x="180" y="103"/>
                  <a:pt x="180" y="103"/>
                  <a:pt x="180" y="103"/>
                </a:cubicBezTo>
                <a:cubicBezTo>
                  <a:pt x="180" y="97"/>
                  <a:pt x="175" y="92"/>
                  <a:pt x="169" y="92"/>
                </a:cubicBezTo>
                <a:cubicBezTo>
                  <a:pt x="148" y="92"/>
                  <a:pt x="148" y="92"/>
                  <a:pt x="148" y="92"/>
                </a:cubicBezTo>
                <a:cubicBezTo>
                  <a:pt x="132" y="92"/>
                  <a:pt x="132" y="92"/>
                  <a:pt x="132" y="92"/>
                </a:cubicBezTo>
                <a:cubicBezTo>
                  <a:pt x="32" y="92"/>
                  <a:pt x="32" y="92"/>
                  <a:pt x="32" y="92"/>
                </a:cubicBezTo>
                <a:cubicBezTo>
                  <a:pt x="31" y="92"/>
                  <a:pt x="30" y="92"/>
                  <a:pt x="29" y="92"/>
                </a:cubicBezTo>
                <a:cubicBezTo>
                  <a:pt x="29" y="92"/>
                  <a:pt x="29" y="92"/>
                  <a:pt x="28" y="92"/>
                </a:cubicBezTo>
                <a:cubicBezTo>
                  <a:pt x="28" y="92"/>
                  <a:pt x="28" y="93"/>
                  <a:pt x="27" y="93"/>
                </a:cubicBezTo>
                <a:cubicBezTo>
                  <a:pt x="27" y="93"/>
                  <a:pt x="26" y="93"/>
                  <a:pt x="26" y="93"/>
                </a:cubicBezTo>
                <a:cubicBezTo>
                  <a:pt x="26" y="94"/>
                  <a:pt x="26" y="94"/>
                  <a:pt x="25" y="94"/>
                </a:cubicBezTo>
                <a:cubicBezTo>
                  <a:pt x="25" y="94"/>
                  <a:pt x="24" y="95"/>
                  <a:pt x="24" y="95"/>
                </a:cubicBezTo>
                <a:cubicBezTo>
                  <a:pt x="24" y="95"/>
                  <a:pt x="24" y="95"/>
                  <a:pt x="24" y="95"/>
                </a:cubicBezTo>
                <a:cubicBezTo>
                  <a:pt x="22" y="97"/>
                  <a:pt x="20" y="100"/>
                  <a:pt x="20" y="103"/>
                </a:cubicBezTo>
                <a:cubicBezTo>
                  <a:pt x="20" y="108"/>
                  <a:pt x="20" y="108"/>
                  <a:pt x="20" y="108"/>
                </a:cubicBezTo>
                <a:cubicBezTo>
                  <a:pt x="20" y="108"/>
                  <a:pt x="20" y="108"/>
                  <a:pt x="20" y="108"/>
                </a:cubicBezTo>
                <a:lnTo>
                  <a:pt x="20" y="168"/>
                </a:lnTo>
                <a:close/>
                <a:moveTo>
                  <a:pt x="169" y="47"/>
                </a:moveTo>
                <a:cubicBezTo>
                  <a:pt x="88" y="47"/>
                  <a:pt x="88" y="47"/>
                  <a:pt x="88" y="47"/>
                </a:cubicBezTo>
                <a:cubicBezTo>
                  <a:pt x="88" y="34"/>
                  <a:pt x="88" y="34"/>
                  <a:pt x="88" y="34"/>
                </a:cubicBezTo>
                <a:cubicBezTo>
                  <a:pt x="88" y="28"/>
                  <a:pt x="83" y="23"/>
                  <a:pt x="77" y="23"/>
                </a:cubicBezTo>
                <a:cubicBezTo>
                  <a:pt x="32" y="23"/>
                  <a:pt x="32" y="23"/>
                  <a:pt x="32" y="23"/>
                </a:cubicBezTo>
                <a:cubicBezTo>
                  <a:pt x="25" y="23"/>
                  <a:pt x="20" y="28"/>
                  <a:pt x="20" y="34"/>
                </a:cubicBezTo>
                <a:cubicBezTo>
                  <a:pt x="20" y="71"/>
                  <a:pt x="20" y="71"/>
                  <a:pt x="20" y="71"/>
                </a:cubicBezTo>
                <a:cubicBezTo>
                  <a:pt x="22" y="70"/>
                  <a:pt x="23" y="70"/>
                  <a:pt x="24" y="69"/>
                </a:cubicBezTo>
                <a:cubicBezTo>
                  <a:pt x="24" y="69"/>
                  <a:pt x="24" y="69"/>
                  <a:pt x="24" y="69"/>
                </a:cubicBezTo>
                <a:cubicBezTo>
                  <a:pt x="25" y="69"/>
                  <a:pt x="26" y="69"/>
                  <a:pt x="27" y="68"/>
                </a:cubicBezTo>
                <a:cubicBezTo>
                  <a:pt x="27" y="68"/>
                  <a:pt x="28" y="68"/>
                  <a:pt x="28" y="68"/>
                </a:cubicBezTo>
                <a:cubicBezTo>
                  <a:pt x="29" y="68"/>
                  <a:pt x="30" y="68"/>
                  <a:pt x="31" y="68"/>
                </a:cubicBezTo>
                <a:cubicBezTo>
                  <a:pt x="31" y="68"/>
                  <a:pt x="31" y="68"/>
                  <a:pt x="32" y="68"/>
                </a:cubicBezTo>
                <a:cubicBezTo>
                  <a:pt x="33" y="68"/>
                  <a:pt x="34" y="67"/>
                  <a:pt x="35" y="67"/>
                </a:cubicBezTo>
                <a:cubicBezTo>
                  <a:pt x="132" y="67"/>
                  <a:pt x="132" y="67"/>
                  <a:pt x="132" y="67"/>
                </a:cubicBezTo>
                <a:cubicBezTo>
                  <a:pt x="148" y="67"/>
                  <a:pt x="148" y="67"/>
                  <a:pt x="148" y="67"/>
                </a:cubicBezTo>
                <a:cubicBezTo>
                  <a:pt x="166" y="67"/>
                  <a:pt x="166" y="67"/>
                  <a:pt x="166" y="67"/>
                </a:cubicBezTo>
                <a:cubicBezTo>
                  <a:pt x="171" y="67"/>
                  <a:pt x="176" y="69"/>
                  <a:pt x="180" y="71"/>
                </a:cubicBezTo>
                <a:cubicBezTo>
                  <a:pt x="180" y="58"/>
                  <a:pt x="180" y="58"/>
                  <a:pt x="180" y="58"/>
                </a:cubicBezTo>
                <a:cubicBezTo>
                  <a:pt x="180" y="52"/>
                  <a:pt x="175" y="47"/>
                  <a:pt x="169" y="47"/>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24" name="组合 23"/>
          <p:cNvGrpSpPr/>
          <p:nvPr/>
        </p:nvGrpSpPr>
        <p:grpSpPr>
          <a:xfrm>
            <a:off x="1830871" y="236665"/>
            <a:ext cx="6961300" cy="4591021"/>
            <a:chOff x="1830871" y="236665"/>
            <a:chExt cx="6961300" cy="4591021"/>
          </a:xfrm>
        </p:grpSpPr>
        <p:grpSp>
          <p:nvGrpSpPr>
            <p:cNvPr id="25" name="组合 24"/>
            <p:cNvGrpSpPr/>
            <p:nvPr/>
          </p:nvGrpSpPr>
          <p:grpSpPr>
            <a:xfrm>
              <a:off x="1830871" y="236665"/>
              <a:ext cx="5567774" cy="461665"/>
              <a:chOff x="1713594" y="147014"/>
              <a:chExt cx="5567774" cy="461665"/>
            </a:xfrm>
          </p:grpSpPr>
          <p:sp>
            <p:nvSpPr>
              <p:cNvPr id="30" name="文本框 29">
                <a:extLst>
                  <a:ext uri="{FF2B5EF4-FFF2-40B4-BE49-F238E27FC236}">
                    <a16:creationId xmlns:a16="http://schemas.microsoft.com/office/drawing/2014/main" id="{3EBE0331-A95A-1B47-9146-69401457EC6F}"/>
                  </a:ext>
                </a:extLst>
              </p:cNvPr>
              <p:cNvSpPr txBox="1"/>
              <p:nvPr/>
            </p:nvSpPr>
            <p:spPr>
              <a:xfrm>
                <a:off x="1713594" y="147014"/>
                <a:ext cx="5567774" cy="461665"/>
              </a:xfrm>
              <a:prstGeom prst="rect">
                <a:avLst/>
              </a:prstGeom>
              <a:noFill/>
            </p:spPr>
            <p:txBody>
              <a:bodyPr wrap="square" rtlCol="0">
                <a:spAutoFit/>
              </a:bodyPr>
              <a:lstStyle/>
              <a:p>
                <a:pPr algn="ctr"/>
                <a:r>
                  <a:rPr kumimoji="1" lang="zh-CN" altLang="en-US" sz="240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下步工作计划</a:t>
                </a:r>
                <a:endParaRPr kumimoji="1" lang="zh-CN" altLang="en-US" sz="24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31" name="组合 30"/>
              <p:cNvGrpSpPr/>
              <p:nvPr/>
            </p:nvGrpSpPr>
            <p:grpSpPr>
              <a:xfrm>
                <a:off x="3021012" y="321061"/>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36" name="椭圆 35"/>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2" name="组合 31"/>
              <p:cNvGrpSpPr/>
              <p:nvPr/>
            </p:nvGrpSpPr>
            <p:grpSpPr>
              <a:xfrm>
                <a:off x="5529447" y="321062"/>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33" name="椭圆 32"/>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26" name="组合 25">
              <a:extLst>
                <a:ext uri="{FF2B5EF4-FFF2-40B4-BE49-F238E27FC236}">
                  <a16:creationId xmlns:a16="http://schemas.microsoft.com/office/drawing/2014/main" id="{396328A5-38E0-709C-4970-6E054E31C590}"/>
                </a:ext>
              </a:extLst>
            </p:cNvPr>
            <p:cNvGrpSpPr/>
            <p:nvPr/>
          </p:nvGrpSpPr>
          <p:grpSpPr>
            <a:xfrm>
              <a:off x="8277110" y="4704623"/>
              <a:ext cx="515061" cy="123063"/>
              <a:chOff x="10972799" y="6306457"/>
              <a:chExt cx="813443" cy="194356"/>
            </a:xfrm>
          </p:grpSpPr>
          <p:sp>
            <p:nvSpPr>
              <p:cNvPr id="27" name="任意多边形: 形状 19">
                <a:extLst>
                  <a:ext uri="{FF2B5EF4-FFF2-40B4-BE49-F238E27FC236}">
                    <a16:creationId xmlns:a16="http://schemas.microsoft.com/office/drawing/2014/main" id="{04BC1FFB-F402-48DE-18CA-7183C80F4182}"/>
                  </a:ext>
                </a:extLst>
              </p:cNvPr>
              <p:cNvSpPr/>
              <p:nvPr/>
            </p:nvSpPr>
            <p:spPr>
              <a:xfrm>
                <a:off x="10972799" y="6306457"/>
                <a:ext cx="194356" cy="194356"/>
              </a:xfrm>
              <a:custGeom>
                <a:avLst/>
                <a:gdLst>
                  <a:gd name="connsiteX0" fmla="*/ 122257 w 244514"/>
                  <a:gd name="connsiteY0" fmla="*/ 0 h 244514"/>
                  <a:gd name="connsiteX1" fmla="*/ 244514 w 244514"/>
                  <a:gd name="connsiteY1" fmla="*/ 122257 h 244514"/>
                  <a:gd name="connsiteX2" fmla="*/ 122257 w 244514"/>
                  <a:gd name="connsiteY2" fmla="*/ 244514 h 244514"/>
                  <a:gd name="connsiteX3" fmla="*/ 0 w 244514"/>
                  <a:gd name="connsiteY3" fmla="*/ 122257 h 244514"/>
                  <a:gd name="connsiteX4" fmla="*/ 122257 w 244514"/>
                  <a:gd name="connsiteY4" fmla="*/ 0 h 244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514" h="244514">
                    <a:moveTo>
                      <a:pt x="122257" y="0"/>
                    </a:moveTo>
                    <a:cubicBezTo>
                      <a:pt x="189778" y="0"/>
                      <a:pt x="244514" y="54736"/>
                      <a:pt x="244514" y="122257"/>
                    </a:cubicBezTo>
                    <a:cubicBezTo>
                      <a:pt x="244514" y="189778"/>
                      <a:pt x="189778" y="244514"/>
                      <a:pt x="122257" y="244514"/>
                    </a:cubicBezTo>
                    <a:cubicBezTo>
                      <a:pt x="54736" y="244514"/>
                      <a:pt x="0" y="189778"/>
                      <a:pt x="0" y="122257"/>
                    </a:cubicBezTo>
                    <a:cubicBezTo>
                      <a:pt x="0" y="54736"/>
                      <a:pt x="54736" y="0"/>
                      <a:pt x="122257" y="0"/>
                    </a:cubicBezTo>
                    <a:close/>
                  </a:path>
                </a:pathLst>
              </a:custGeom>
              <a:solidFill>
                <a:srgbClr val="4C404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8" name="椭圆 27">
                <a:extLst>
                  <a:ext uri="{FF2B5EF4-FFF2-40B4-BE49-F238E27FC236}">
                    <a16:creationId xmlns:a16="http://schemas.microsoft.com/office/drawing/2014/main" id="{7AFB0375-004B-B9C6-38C3-82B0F62D8848}"/>
                  </a:ext>
                </a:extLst>
              </p:cNvPr>
              <p:cNvSpPr/>
              <p:nvPr/>
            </p:nvSpPr>
            <p:spPr>
              <a:xfrm>
                <a:off x="11282344"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9" name="椭圆 28">
                <a:extLst>
                  <a:ext uri="{FF2B5EF4-FFF2-40B4-BE49-F238E27FC236}">
                    <a16:creationId xmlns:a16="http://schemas.microsoft.com/office/drawing/2014/main" id="{35FCBF3F-BBE8-2A38-8527-59FD65D2F77F}"/>
                  </a:ext>
                </a:extLst>
              </p:cNvPr>
              <p:cNvSpPr/>
              <p:nvPr/>
            </p:nvSpPr>
            <p:spPr>
              <a:xfrm>
                <a:off x="11591887"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spTree>
    <p:extLst>
      <p:ext uri="{BB962C8B-B14F-4D97-AF65-F5344CB8AC3E}">
        <p14:creationId xmlns:p14="http://schemas.microsoft.com/office/powerpoint/2010/main" val="173499215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dissolve">
                                      <p:cBhvr>
                                        <p:cTn id="16" dur="500"/>
                                        <p:tgtEl>
                                          <p:spTgt spid="7"/>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dissolve">
                                      <p:cBhvr>
                                        <p:cTn id="19" dur="500"/>
                                        <p:tgtEl>
                                          <p:spTgt spid="8"/>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dissolve">
                                      <p:cBhvr>
                                        <p:cTn id="25" dur="500"/>
                                        <p:tgtEl>
                                          <p:spTgt spid="10"/>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dissolve">
                                      <p:cBhvr>
                                        <p:cTn id="28" dur="500"/>
                                        <p:tgtEl>
                                          <p:spTgt spid="11"/>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dissolve">
                                      <p:cBhvr>
                                        <p:cTn id="31" dur="500"/>
                                        <p:tgtEl>
                                          <p:spTgt spid="12"/>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dissolve">
                                      <p:cBhvr>
                                        <p:cTn id="34" dur="500"/>
                                        <p:tgtEl>
                                          <p:spTgt spid="13"/>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dissolve">
                                      <p:cBhvr>
                                        <p:cTn id="37" dur="500"/>
                                        <p:tgtEl>
                                          <p:spTgt spid="14"/>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dissolve">
                                      <p:cBhvr>
                                        <p:cTn id="40" dur="500"/>
                                        <p:tgtEl>
                                          <p:spTgt spid="15"/>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dissolve">
                                      <p:cBhvr>
                                        <p:cTn id="43" dur="500"/>
                                        <p:tgtEl>
                                          <p:spTgt spid="16"/>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dissolve">
                                      <p:cBhvr>
                                        <p:cTn id="46" dur="500"/>
                                        <p:tgtEl>
                                          <p:spTgt spid="17"/>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dissolve">
                                      <p:cBhvr>
                                        <p:cTn id="49" dur="500"/>
                                        <p:tgtEl>
                                          <p:spTgt spid="18"/>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dissolve">
                                      <p:cBhvr>
                                        <p:cTn id="5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p:bldP spid="13" grpId="0"/>
      <p:bldP spid="14" grpId="0"/>
      <p:bldP spid="15" grpId="0"/>
      <p:bldP spid="16" grpId="0"/>
      <p:bldP spid="17" grpId="0"/>
      <p:bldP spid="18" grpId="0"/>
      <p:bldP spid="1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96C349-A2F3-9B51-83FC-DA737768DA43}"/>
            </a:ext>
          </a:extLst>
        </p:cNvPr>
        <p:cNvGrpSpPr/>
        <p:nvPr/>
      </p:nvGrpSpPr>
      <p:grpSpPr>
        <a:xfrm>
          <a:off x="0" y="0"/>
          <a:ext cx="0" cy="0"/>
          <a:chOff x="0" y="0"/>
          <a:chExt cx="0" cy="0"/>
        </a:xfrm>
      </p:grpSpPr>
      <p:grpSp>
        <p:nvGrpSpPr>
          <p:cNvPr id="5" name="组合 4">
            <a:extLst>
              <a:ext uri="{FF2B5EF4-FFF2-40B4-BE49-F238E27FC236}">
                <a16:creationId xmlns:a16="http://schemas.microsoft.com/office/drawing/2014/main" id="{653EEE25-C927-3EEA-987C-11142EEF4CA0}"/>
              </a:ext>
            </a:extLst>
          </p:cNvPr>
          <p:cNvGrpSpPr/>
          <p:nvPr/>
        </p:nvGrpSpPr>
        <p:grpSpPr>
          <a:xfrm rot="10800000">
            <a:off x="0" y="675409"/>
            <a:ext cx="9144000" cy="4475484"/>
            <a:chOff x="0" y="-769623"/>
            <a:chExt cx="9144000" cy="4475484"/>
          </a:xfrm>
        </p:grpSpPr>
        <p:sp>
          <p:nvSpPr>
            <p:cNvPr id="6" name="矩形 5">
              <a:extLst>
                <a:ext uri="{FF2B5EF4-FFF2-40B4-BE49-F238E27FC236}">
                  <a16:creationId xmlns:a16="http://schemas.microsoft.com/office/drawing/2014/main" id="{DF425F6E-69F6-9F77-7341-232A9ADB818C}"/>
                </a:ext>
              </a:extLst>
            </p:cNvPr>
            <p:cNvSpPr/>
            <p:nvPr/>
          </p:nvSpPr>
          <p:spPr>
            <a:xfrm>
              <a:off x="0" y="0"/>
              <a:ext cx="9144000" cy="3543300"/>
            </a:xfrm>
            <a:prstGeom prst="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7" name="直角三角形 6">
              <a:extLst>
                <a:ext uri="{FF2B5EF4-FFF2-40B4-BE49-F238E27FC236}">
                  <a16:creationId xmlns:a16="http://schemas.microsoft.com/office/drawing/2014/main" id="{5BD6D206-8A43-C122-ADA5-ECAC63D922DD}"/>
                </a:ext>
              </a:extLst>
            </p:cNvPr>
            <p:cNvSpPr/>
            <p:nvPr/>
          </p:nvSpPr>
          <p:spPr>
            <a:xfrm rot="5400000">
              <a:off x="0" y="-762230"/>
              <a:ext cx="2194790" cy="2194790"/>
            </a:xfrm>
            <a:prstGeom prst="rtTriangle">
              <a:avLst/>
            </a:prstGeom>
            <a:gradFill>
              <a:gsLst>
                <a:gs pos="0">
                  <a:schemeClr val="accent5">
                    <a:lumMod val="50000"/>
                  </a:schemeClr>
                </a:gs>
                <a:gs pos="81000">
                  <a:schemeClr val="accent5">
                    <a:lumMod val="75000"/>
                  </a:schemeClr>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11" name="任意形状 10">
              <a:extLst>
                <a:ext uri="{FF2B5EF4-FFF2-40B4-BE49-F238E27FC236}">
                  <a16:creationId xmlns:a16="http://schemas.microsoft.com/office/drawing/2014/main" id="{AB428CA9-2842-6460-9DF5-500B9BEC2B62}"/>
                </a:ext>
              </a:extLst>
            </p:cNvPr>
            <p:cNvSpPr/>
            <p:nvPr/>
          </p:nvSpPr>
          <p:spPr>
            <a:xfrm>
              <a:off x="2689860" y="3143848"/>
              <a:ext cx="6454140" cy="562013"/>
            </a:xfrm>
            <a:custGeom>
              <a:avLst/>
              <a:gdLst>
                <a:gd name="connsiteX0" fmla="*/ 751830 w 8605520"/>
                <a:gd name="connsiteY0" fmla="*/ 0 h 749350"/>
                <a:gd name="connsiteX1" fmla="*/ 8605520 w 8605520"/>
                <a:gd name="connsiteY1" fmla="*/ 0 h 749350"/>
                <a:gd name="connsiteX2" fmla="*/ 8605520 w 8605520"/>
                <a:gd name="connsiteY2" fmla="*/ 749350 h 749350"/>
                <a:gd name="connsiteX3" fmla="*/ 0 w 8605520"/>
                <a:gd name="connsiteY3" fmla="*/ 749350 h 749350"/>
              </a:gdLst>
              <a:ahLst/>
              <a:cxnLst>
                <a:cxn ang="0">
                  <a:pos x="connsiteX0" y="connsiteY0"/>
                </a:cxn>
                <a:cxn ang="0">
                  <a:pos x="connsiteX1" y="connsiteY1"/>
                </a:cxn>
                <a:cxn ang="0">
                  <a:pos x="connsiteX2" y="connsiteY2"/>
                </a:cxn>
                <a:cxn ang="0">
                  <a:pos x="connsiteX3" y="connsiteY3"/>
                </a:cxn>
              </a:cxnLst>
              <a:rect l="l" t="t" r="r" b="b"/>
              <a:pathLst>
                <a:path w="8605520" h="749350">
                  <a:moveTo>
                    <a:pt x="751830" y="0"/>
                  </a:moveTo>
                  <a:lnTo>
                    <a:pt x="8605520" y="0"/>
                  </a:lnTo>
                  <a:lnTo>
                    <a:pt x="8605520" y="749350"/>
                  </a:lnTo>
                  <a:lnTo>
                    <a:pt x="0" y="749350"/>
                  </a:lnTo>
                  <a:close/>
                </a:path>
              </a:pathLst>
            </a:custGeom>
            <a:gradFill>
              <a:gsLst>
                <a:gs pos="20000">
                  <a:srgbClr val="FFC000"/>
                </a:gs>
                <a:gs pos="100000">
                  <a:schemeClr val="accent4">
                    <a:lumMod val="40000"/>
                    <a:lumOff val="60000"/>
                  </a:schemeClr>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013"/>
            </a:p>
          </p:txBody>
        </p:sp>
        <p:sp>
          <p:nvSpPr>
            <p:cNvPr id="12" name="三角形 11">
              <a:extLst>
                <a:ext uri="{FF2B5EF4-FFF2-40B4-BE49-F238E27FC236}">
                  <a16:creationId xmlns:a16="http://schemas.microsoft.com/office/drawing/2014/main" id="{A3553D6D-DB91-D888-11C9-6CF807FF19CC}"/>
                </a:ext>
              </a:extLst>
            </p:cNvPr>
            <p:cNvSpPr/>
            <p:nvPr/>
          </p:nvSpPr>
          <p:spPr>
            <a:xfrm rot="10800000">
              <a:off x="2522219" y="3543300"/>
              <a:ext cx="334365" cy="162561"/>
            </a:xfrm>
            <a:prstGeom prs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19" name="任意形状 18">
              <a:extLst>
                <a:ext uri="{FF2B5EF4-FFF2-40B4-BE49-F238E27FC236}">
                  <a16:creationId xmlns:a16="http://schemas.microsoft.com/office/drawing/2014/main" id="{072DA6A9-58C9-56B0-7386-DF4B675519B3}"/>
                </a:ext>
              </a:extLst>
            </p:cNvPr>
            <p:cNvSpPr/>
            <p:nvPr/>
          </p:nvSpPr>
          <p:spPr>
            <a:xfrm rot="5400000">
              <a:off x="1662819" y="40148"/>
              <a:ext cx="2387529" cy="767987"/>
            </a:xfrm>
            <a:custGeom>
              <a:avLst/>
              <a:gdLst>
                <a:gd name="connsiteX0" fmla="*/ 0 w 2157211"/>
                <a:gd name="connsiteY0" fmla="*/ 1003662 h 1003662"/>
                <a:gd name="connsiteX1" fmla="*/ 0 w 2157211"/>
                <a:gd name="connsiteY1" fmla="*/ 0 h 1003662"/>
                <a:gd name="connsiteX2" fmla="*/ 2157211 w 2157211"/>
                <a:gd name="connsiteY2" fmla="*/ 0 h 1003662"/>
                <a:gd name="connsiteX3" fmla="*/ 1132542 w 2157211"/>
                <a:gd name="connsiteY3" fmla="*/ 1003662 h 1003662"/>
                <a:gd name="connsiteX0" fmla="*/ 1016001 w 3173212"/>
                <a:gd name="connsiteY0" fmla="*/ 1013819 h 1013819"/>
                <a:gd name="connsiteX1" fmla="*/ 0 w 3173212"/>
                <a:gd name="connsiteY1" fmla="*/ 0 h 1013819"/>
                <a:gd name="connsiteX2" fmla="*/ 3173212 w 3173212"/>
                <a:gd name="connsiteY2" fmla="*/ 10157 h 1013819"/>
                <a:gd name="connsiteX3" fmla="*/ 2148543 w 3173212"/>
                <a:gd name="connsiteY3" fmla="*/ 1013819 h 1013819"/>
                <a:gd name="connsiteX4" fmla="*/ 1016001 w 3173212"/>
                <a:gd name="connsiteY4" fmla="*/ 1013819 h 1013819"/>
                <a:gd name="connsiteX0" fmla="*/ 0 w 3193531"/>
                <a:gd name="connsiteY0" fmla="*/ 1013819 h 1013819"/>
                <a:gd name="connsiteX1" fmla="*/ 20319 w 3193531"/>
                <a:gd name="connsiteY1" fmla="*/ 0 h 1013819"/>
                <a:gd name="connsiteX2" fmla="*/ 3193531 w 3193531"/>
                <a:gd name="connsiteY2" fmla="*/ 10157 h 1013819"/>
                <a:gd name="connsiteX3" fmla="*/ 2168862 w 3193531"/>
                <a:gd name="connsiteY3" fmla="*/ 1013819 h 1013819"/>
                <a:gd name="connsiteX4" fmla="*/ 0 w 3193531"/>
                <a:gd name="connsiteY4" fmla="*/ 1013819 h 1013819"/>
                <a:gd name="connsiteX0" fmla="*/ 0 w 3183372"/>
                <a:gd name="connsiteY0" fmla="*/ 1023982 h 1023982"/>
                <a:gd name="connsiteX1" fmla="*/ 10160 w 3183372"/>
                <a:gd name="connsiteY1" fmla="*/ 0 h 1023982"/>
                <a:gd name="connsiteX2" fmla="*/ 3183372 w 3183372"/>
                <a:gd name="connsiteY2" fmla="*/ 10157 h 1023982"/>
                <a:gd name="connsiteX3" fmla="*/ 2158703 w 3183372"/>
                <a:gd name="connsiteY3" fmla="*/ 1013819 h 1023982"/>
                <a:gd name="connsiteX4" fmla="*/ 0 w 3183372"/>
                <a:gd name="connsiteY4" fmla="*/ 1023982 h 1023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83372" h="1023982">
                  <a:moveTo>
                    <a:pt x="0" y="1023982"/>
                  </a:moveTo>
                  <a:cubicBezTo>
                    <a:pt x="3387" y="682655"/>
                    <a:pt x="6773" y="341327"/>
                    <a:pt x="10160" y="0"/>
                  </a:cubicBezTo>
                  <a:lnTo>
                    <a:pt x="3183372" y="10157"/>
                  </a:lnTo>
                  <a:lnTo>
                    <a:pt x="2158703" y="1013819"/>
                  </a:lnTo>
                  <a:lnTo>
                    <a:pt x="0" y="1023982"/>
                  </a:lnTo>
                  <a:close/>
                </a:path>
              </a:pathLst>
            </a:custGeom>
            <a:gradFill>
              <a:gsLst>
                <a:gs pos="20000">
                  <a:srgbClr val="FFC000"/>
                </a:gs>
                <a:gs pos="100000">
                  <a:schemeClr val="accent4">
                    <a:lumMod val="40000"/>
                    <a:lumOff val="60000"/>
                  </a:schemeClr>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013"/>
            </a:p>
          </p:txBody>
        </p:sp>
        <p:sp>
          <p:nvSpPr>
            <p:cNvPr id="14" name="三角形 13">
              <a:extLst>
                <a:ext uri="{FF2B5EF4-FFF2-40B4-BE49-F238E27FC236}">
                  <a16:creationId xmlns:a16="http://schemas.microsoft.com/office/drawing/2014/main" id="{381E9177-DDBA-120D-45CA-3E7BE78BA2AB}"/>
                </a:ext>
              </a:extLst>
            </p:cNvPr>
            <p:cNvSpPr/>
            <p:nvPr/>
          </p:nvSpPr>
          <p:spPr>
            <a:xfrm rot="5400000">
              <a:off x="3119720" y="1282435"/>
              <a:ext cx="448712" cy="222236"/>
            </a:xfrm>
            <a:prstGeom prs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grpSp>
      <p:sp>
        <p:nvSpPr>
          <p:cNvPr id="13" name="文本框 12">
            <a:extLst>
              <a:ext uri="{FF2B5EF4-FFF2-40B4-BE49-F238E27FC236}">
                <a16:creationId xmlns:a16="http://schemas.microsoft.com/office/drawing/2014/main" id="{6800CB9C-ADB5-7FB5-DFB8-7C0618565E1F}"/>
              </a:ext>
            </a:extLst>
          </p:cNvPr>
          <p:cNvSpPr txBox="1"/>
          <p:nvPr/>
        </p:nvSpPr>
        <p:spPr>
          <a:xfrm>
            <a:off x="390542" y="1657274"/>
            <a:ext cx="5190956" cy="523220"/>
          </a:xfrm>
          <a:prstGeom prst="rect">
            <a:avLst/>
          </a:prstGeom>
          <a:noFill/>
        </p:spPr>
        <p:txBody>
          <a:bodyPr wrap="square" rtlCol="0">
            <a:spAutoFit/>
          </a:bodyPr>
          <a:lstStyle/>
          <a:p>
            <a:r>
              <a:rPr kumimoji="1" lang="en-US" altLang="zh-CN" sz="2800" dirty="0">
                <a:solidFill>
                  <a:schemeClr val="bg1"/>
                </a:solidFill>
                <a:latin typeface="思源黑体 CN Heavy" panose="020B0A00000000000000" pitchFamily="34" charset="-122"/>
                <a:ea typeface="思源黑体 CN Heavy" panose="020B0A00000000000000" pitchFamily="34" charset="-122"/>
                <a:sym typeface="思源宋体 CN" panose="02020400000000000000" pitchFamily="18" charset="-122"/>
              </a:rPr>
              <a:t>Thanks for your attention!</a:t>
            </a:r>
            <a:endParaRPr kumimoji="1" lang="zh-CN" altLang="en-US" sz="2800" dirty="0">
              <a:solidFill>
                <a:schemeClr val="bg1"/>
              </a:solidFill>
              <a:latin typeface="思源黑体 CN Heavy" panose="020B0A00000000000000" pitchFamily="34" charset="-122"/>
              <a:ea typeface="思源黑体 CN Heavy" panose="020B0A00000000000000" pitchFamily="34" charset="-122"/>
              <a:sym typeface="思源宋体 CN" panose="02020400000000000000" pitchFamily="18" charset="-122"/>
            </a:endParaRPr>
          </a:p>
        </p:txBody>
      </p:sp>
      <p:sp>
        <p:nvSpPr>
          <p:cNvPr id="15" name="文本框 14">
            <a:extLst>
              <a:ext uri="{FF2B5EF4-FFF2-40B4-BE49-F238E27FC236}">
                <a16:creationId xmlns:a16="http://schemas.microsoft.com/office/drawing/2014/main" id="{69C52FA4-2831-8AEA-13D4-7E59604440AF}"/>
              </a:ext>
            </a:extLst>
          </p:cNvPr>
          <p:cNvSpPr txBox="1"/>
          <p:nvPr/>
        </p:nvSpPr>
        <p:spPr>
          <a:xfrm>
            <a:off x="246162" y="830743"/>
            <a:ext cx="5873613" cy="253916"/>
          </a:xfrm>
          <a:prstGeom prst="rect">
            <a:avLst/>
          </a:prstGeom>
          <a:noFill/>
        </p:spPr>
        <p:txBody>
          <a:bodyPr wrap="square" rtlCol="0">
            <a:spAutoFit/>
          </a:bodyPr>
          <a:lstStyle/>
          <a:p>
            <a:pPr algn="dist"/>
            <a:r>
              <a:rPr kumimoji="1" lang="en-US" altLang="zh-CN" sz="105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The 8th International Conference on Mechanical, Electric, and Industrial Engineering</a:t>
            </a:r>
          </a:p>
        </p:txBody>
      </p:sp>
      <p:sp>
        <p:nvSpPr>
          <p:cNvPr id="17" name="文本框 16">
            <a:extLst>
              <a:ext uri="{FF2B5EF4-FFF2-40B4-BE49-F238E27FC236}">
                <a16:creationId xmlns:a16="http://schemas.microsoft.com/office/drawing/2014/main" id="{A318C9AD-D8F5-6139-95CA-AB647F7B5830}"/>
              </a:ext>
            </a:extLst>
          </p:cNvPr>
          <p:cNvSpPr txBox="1"/>
          <p:nvPr/>
        </p:nvSpPr>
        <p:spPr>
          <a:xfrm>
            <a:off x="358930" y="2408707"/>
            <a:ext cx="4788214" cy="584775"/>
          </a:xfrm>
          <a:prstGeom prst="rect">
            <a:avLst/>
          </a:prstGeom>
          <a:noFill/>
        </p:spPr>
        <p:txBody>
          <a:bodyPr wrap="square" rtlCol="0">
            <a:spAutoFit/>
          </a:bodyPr>
          <a:lstStyle/>
          <a:p>
            <a:r>
              <a:rPr kumimoji="1" lang="en-US" altLang="zh-CN" sz="3200" b="1" dirty="0">
                <a:solidFill>
                  <a:srgbClr val="F49E00"/>
                </a:solidFill>
                <a:latin typeface="思源宋体 CN" panose="02020400000000000000" pitchFamily="18" charset="-122"/>
                <a:ea typeface="思源宋体 CN" panose="02020400000000000000" pitchFamily="18" charset="-122"/>
                <a:sym typeface="思源宋体 CN" panose="02020400000000000000" pitchFamily="18" charset="-122"/>
              </a:rPr>
              <a:t>Question &amp; Answer</a:t>
            </a:r>
            <a:endParaRPr kumimoji="1" lang="zh-CN" altLang="en-US" sz="3200" b="1" dirty="0">
              <a:solidFill>
                <a:srgbClr val="F49E00"/>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8" name="圆角矩形 29">
            <a:extLst>
              <a:ext uri="{FF2B5EF4-FFF2-40B4-BE49-F238E27FC236}">
                <a16:creationId xmlns:a16="http://schemas.microsoft.com/office/drawing/2014/main" id="{12BED60F-01C5-34E0-23BD-B6618388A936}"/>
              </a:ext>
            </a:extLst>
          </p:cNvPr>
          <p:cNvSpPr/>
          <p:nvPr/>
        </p:nvSpPr>
        <p:spPr>
          <a:xfrm>
            <a:off x="441684" y="3490278"/>
            <a:ext cx="2924368" cy="37593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0" name="文本框 19">
            <a:extLst>
              <a:ext uri="{FF2B5EF4-FFF2-40B4-BE49-F238E27FC236}">
                <a16:creationId xmlns:a16="http://schemas.microsoft.com/office/drawing/2014/main" id="{5C36025F-F4C5-C9DC-0BC7-593C63DB634C}"/>
              </a:ext>
            </a:extLst>
          </p:cNvPr>
          <p:cNvSpPr txBox="1"/>
          <p:nvPr/>
        </p:nvSpPr>
        <p:spPr>
          <a:xfrm>
            <a:off x="487362" y="3550799"/>
            <a:ext cx="3337878" cy="276999"/>
          </a:xfrm>
          <a:prstGeom prst="rect">
            <a:avLst/>
          </a:prstGeom>
          <a:noFill/>
        </p:spPr>
        <p:txBody>
          <a:bodyPr wrap="square" rtlCol="0">
            <a:spAutoFit/>
          </a:bodyPr>
          <a:lstStyle/>
          <a:p>
            <a:r>
              <a:rPr kumimoji="1" lang="en-US" altLang="zh-CN" sz="1200" b="1"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Contact Email: **********@***.com</a:t>
            </a:r>
            <a:endParaRPr kumimoji="1" lang="zh-CN" altLang="en-US" sz="1200" b="1"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pic>
        <p:nvPicPr>
          <p:cNvPr id="2" name="Picture 6" descr="MEIE 2025">
            <a:extLst>
              <a:ext uri="{FF2B5EF4-FFF2-40B4-BE49-F238E27FC236}">
                <a16:creationId xmlns:a16="http://schemas.microsoft.com/office/drawing/2014/main" id="{13DEA6F9-68D1-7FFF-91D0-48843D4671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951" y="184148"/>
            <a:ext cx="1689172" cy="38006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a:extLst>
              <a:ext uri="{FF2B5EF4-FFF2-40B4-BE49-F238E27FC236}">
                <a16:creationId xmlns:a16="http://schemas.microsoft.com/office/drawing/2014/main" id="{C7CE184F-9AF4-61FE-01A8-F81D56A705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6598" y="139638"/>
            <a:ext cx="2884900" cy="527726"/>
          </a:xfrm>
          <a:prstGeom prst="rect">
            <a:avLst/>
          </a:prstGeom>
          <a:noFill/>
          <a:extLst>
            <a:ext uri="{909E8E84-426E-40DD-AFC4-6F175D3DCCD1}">
              <a14:hiddenFill xmlns:a14="http://schemas.microsoft.com/office/drawing/2010/main">
                <a:solidFill>
                  <a:srgbClr val="FFFFFF"/>
                </a:solidFill>
              </a14:hiddenFill>
            </a:ext>
          </a:extLst>
        </p:spPr>
      </p:pic>
      <p:sp>
        <p:nvSpPr>
          <p:cNvPr id="24" name="菱形 23">
            <a:extLst>
              <a:ext uri="{FF2B5EF4-FFF2-40B4-BE49-F238E27FC236}">
                <a16:creationId xmlns:a16="http://schemas.microsoft.com/office/drawing/2014/main" id="{0CB8B1E3-BB75-7BA2-C26D-8B6873E2AF5F}"/>
              </a:ext>
            </a:extLst>
          </p:cNvPr>
          <p:cNvSpPr/>
          <p:nvPr/>
        </p:nvSpPr>
        <p:spPr>
          <a:xfrm rot="10800000">
            <a:off x="5506074" y="289560"/>
            <a:ext cx="3895455" cy="4015970"/>
          </a:xfrm>
          <a:prstGeom prst="diamond">
            <a:avLst/>
          </a:prstGeom>
          <a:blipFill dpi="0" rotWithShape="0">
            <a:blip r:embed="rId5" cstate="screen">
              <a:extLst>
                <a:ext uri="{28A0092B-C50C-407E-A947-70E740481C1C}">
                  <a14:useLocalDpi xmlns:a14="http://schemas.microsoft.com/office/drawing/2010/main"/>
                </a:ext>
              </a:extLst>
            </a:blip>
            <a:srcRect/>
            <a:stretch>
              <a:fillRect/>
            </a:stretch>
          </a:blipFill>
          <a:ln w="762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pic>
        <p:nvPicPr>
          <p:cNvPr id="9" name="Picture 4">
            <a:extLst>
              <a:ext uri="{FF2B5EF4-FFF2-40B4-BE49-F238E27FC236}">
                <a16:creationId xmlns:a16="http://schemas.microsoft.com/office/drawing/2014/main" id="{88E43372-F483-74A0-7184-47DBD18D83E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00800" y="237855"/>
            <a:ext cx="2080260" cy="348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3427129"/>
      </p:ext>
    </p:extLst>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p:transition spd="slow" advTm="300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checkerboard(across)">
                                      <p:cBhvr>
                                        <p:cTn id="10" dur="500"/>
                                        <p:tgtEl>
                                          <p:spTgt spid="1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linds(horizontal)">
                                      <p:cBhvr>
                                        <p:cTn id="13" dur="500"/>
                                        <p:tgtEl>
                                          <p:spTgt spid="17"/>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blinds(horizontal)">
                                      <p:cBhvr>
                                        <p:cTn id="16" dur="500"/>
                                        <p:tgtEl>
                                          <p:spTgt spid="18"/>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blinds(horizontal)">
                                      <p:cBhvr>
                                        <p:cTn id="1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7" grpId="0"/>
      <p:bldP spid="18" grpId="0" animBg="1"/>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rot="10800000">
            <a:off x="0" y="220750"/>
            <a:ext cx="9614799" cy="4930143"/>
            <a:chOff x="-470799" y="-769623"/>
            <a:chExt cx="9614799" cy="4930143"/>
          </a:xfrm>
        </p:grpSpPr>
        <p:sp>
          <p:nvSpPr>
            <p:cNvPr id="6" name="矩形 5">
              <a:extLst>
                <a:ext uri="{FF2B5EF4-FFF2-40B4-BE49-F238E27FC236}">
                  <a16:creationId xmlns:a16="http://schemas.microsoft.com/office/drawing/2014/main" id="{628B659E-54C1-67A1-3FE7-42FC54A36869}"/>
                </a:ext>
              </a:extLst>
            </p:cNvPr>
            <p:cNvSpPr/>
            <p:nvPr/>
          </p:nvSpPr>
          <p:spPr>
            <a:xfrm>
              <a:off x="0" y="0"/>
              <a:ext cx="9144000" cy="3543300"/>
            </a:xfrm>
            <a:prstGeom prst="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7" name="直角三角形 6">
              <a:extLst>
                <a:ext uri="{FF2B5EF4-FFF2-40B4-BE49-F238E27FC236}">
                  <a16:creationId xmlns:a16="http://schemas.microsoft.com/office/drawing/2014/main" id="{DAE98B8A-947A-105F-301D-B0A7D4F4F01F}"/>
                </a:ext>
              </a:extLst>
            </p:cNvPr>
            <p:cNvSpPr/>
            <p:nvPr/>
          </p:nvSpPr>
          <p:spPr>
            <a:xfrm rot="5400000">
              <a:off x="0" y="-762230"/>
              <a:ext cx="2194790" cy="2194790"/>
            </a:xfrm>
            <a:prstGeom prst="rtTriangle">
              <a:avLst/>
            </a:prstGeom>
            <a:gradFill>
              <a:gsLst>
                <a:gs pos="0">
                  <a:schemeClr val="accent5">
                    <a:lumMod val="50000"/>
                  </a:schemeClr>
                </a:gs>
                <a:gs pos="81000">
                  <a:schemeClr val="accent5">
                    <a:lumMod val="75000"/>
                  </a:schemeClr>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8" name="菱形 7">
              <a:extLst>
                <a:ext uri="{FF2B5EF4-FFF2-40B4-BE49-F238E27FC236}">
                  <a16:creationId xmlns:a16="http://schemas.microsoft.com/office/drawing/2014/main" id="{E7943EE0-3648-1421-C736-B6E94B514691}"/>
                </a:ext>
              </a:extLst>
            </p:cNvPr>
            <p:cNvSpPr/>
            <p:nvPr/>
          </p:nvSpPr>
          <p:spPr>
            <a:xfrm>
              <a:off x="-470799" y="-274314"/>
              <a:ext cx="4434834" cy="4434834"/>
            </a:xfrm>
            <a:prstGeom prst="diamond">
              <a:avLst/>
            </a:prstGeom>
            <a:blipFill dpi="0" rotWithShape="0">
              <a:blip r:embed="rId3" cstate="screen">
                <a:extLst>
                  <a:ext uri="{28A0092B-C50C-407E-A947-70E740481C1C}">
                    <a14:useLocalDpi xmlns:a14="http://schemas.microsoft.com/office/drawing/2010/main"/>
                  </a:ext>
                </a:extLst>
              </a:blip>
              <a:srcRect/>
              <a:stretch>
                <a:fillRect/>
              </a:stretch>
            </a:blipFill>
            <a:ln w="762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11" name="任意形状 10">
              <a:extLst>
                <a:ext uri="{FF2B5EF4-FFF2-40B4-BE49-F238E27FC236}">
                  <a16:creationId xmlns:a16="http://schemas.microsoft.com/office/drawing/2014/main" id="{7C26AA34-48D2-AA6E-D124-2B843BE27E26}"/>
                </a:ext>
              </a:extLst>
            </p:cNvPr>
            <p:cNvSpPr/>
            <p:nvPr/>
          </p:nvSpPr>
          <p:spPr>
            <a:xfrm>
              <a:off x="2689860" y="3143848"/>
              <a:ext cx="6454140" cy="562013"/>
            </a:xfrm>
            <a:custGeom>
              <a:avLst/>
              <a:gdLst>
                <a:gd name="connsiteX0" fmla="*/ 751830 w 8605520"/>
                <a:gd name="connsiteY0" fmla="*/ 0 h 749350"/>
                <a:gd name="connsiteX1" fmla="*/ 8605520 w 8605520"/>
                <a:gd name="connsiteY1" fmla="*/ 0 h 749350"/>
                <a:gd name="connsiteX2" fmla="*/ 8605520 w 8605520"/>
                <a:gd name="connsiteY2" fmla="*/ 749350 h 749350"/>
                <a:gd name="connsiteX3" fmla="*/ 0 w 8605520"/>
                <a:gd name="connsiteY3" fmla="*/ 749350 h 749350"/>
              </a:gdLst>
              <a:ahLst/>
              <a:cxnLst>
                <a:cxn ang="0">
                  <a:pos x="connsiteX0" y="connsiteY0"/>
                </a:cxn>
                <a:cxn ang="0">
                  <a:pos x="connsiteX1" y="connsiteY1"/>
                </a:cxn>
                <a:cxn ang="0">
                  <a:pos x="connsiteX2" y="connsiteY2"/>
                </a:cxn>
                <a:cxn ang="0">
                  <a:pos x="connsiteX3" y="connsiteY3"/>
                </a:cxn>
              </a:cxnLst>
              <a:rect l="l" t="t" r="r" b="b"/>
              <a:pathLst>
                <a:path w="8605520" h="749350">
                  <a:moveTo>
                    <a:pt x="751830" y="0"/>
                  </a:moveTo>
                  <a:lnTo>
                    <a:pt x="8605520" y="0"/>
                  </a:lnTo>
                  <a:lnTo>
                    <a:pt x="8605520" y="749350"/>
                  </a:lnTo>
                  <a:lnTo>
                    <a:pt x="0" y="749350"/>
                  </a:lnTo>
                  <a:close/>
                </a:path>
              </a:pathLst>
            </a:custGeom>
            <a:gradFill>
              <a:gsLst>
                <a:gs pos="20000">
                  <a:srgbClr val="FFC000"/>
                </a:gs>
                <a:gs pos="100000">
                  <a:schemeClr val="accent4">
                    <a:lumMod val="40000"/>
                    <a:lumOff val="60000"/>
                  </a:schemeClr>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013"/>
            </a:p>
          </p:txBody>
        </p:sp>
        <p:sp>
          <p:nvSpPr>
            <p:cNvPr id="12" name="三角形 11">
              <a:extLst>
                <a:ext uri="{FF2B5EF4-FFF2-40B4-BE49-F238E27FC236}">
                  <a16:creationId xmlns:a16="http://schemas.microsoft.com/office/drawing/2014/main" id="{61ACA1D2-935E-55BF-9B87-48E3701CA2C9}"/>
                </a:ext>
              </a:extLst>
            </p:cNvPr>
            <p:cNvSpPr/>
            <p:nvPr/>
          </p:nvSpPr>
          <p:spPr>
            <a:xfrm rot="10800000">
              <a:off x="2522219" y="3543300"/>
              <a:ext cx="334365" cy="162561"/>
            </a:xfrm>
            <a:prstGeom prs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19" name="任意形状 18">
              <a:extLst>
                <a:ext uri="{FF2B5EF4-FFF2-40B4-BE49-F238E27FC236}">
                  <a16:creationId xmlns:a16="http://schemas.microsoft.com/office/drawing/2014/main" id="{A32EF69F-D5A3-7514-448E-F53CBA33AC91}"/>
                </a:ext>
              </a:extLst>
            </p:cNvPr>
            <p:cNvSpPr/>
            <p:nvPr/>
          </p:nvSpPr>
          <p:spPr>
            <a:xfrm rot="5400000">
              <a:off x="1662819" y="40148"/>
              <a:ext cx="2387529" cy="767987"/>
            </a:xfrm>
            <a:custGeom>
              <a:avLst/>
              <a:gdLst>
                <a:gd name="connsiteX0" fmla="*/ 0 w 2157211"/>
                <a:gd name="connsiteY0" fmla="*/ 1003662 h 1003662"/>
                <a:gd name="connsiteX1" fmla="*/ 0 w 2157211"/>
                <a:gd name="connsiteY1" fmla="*/ 0 h 1003662"/>
                <a:gd name="connsiteX2" fmla="*/ 2157211 w 2157211"/>
                <a:gd name="connsiteY2" fmla="*/ 0 h 1003662"/>
                <a:gd name="connsiteX3" fmla="*/ 1132542 w 2157211"/>
                <a:gd name="connsiteY3" fmla="*/ 1003662 h 1003662"/>
                <a:gd name="connsiteX0" fmla="*/ 1016001 w 3173212"/>
                <a:gd name="connsiteY0" fmla="*/ 1013819 h 1013819"/>
                <a:gd name="connsiteX1" fmla="*/ 0 w 3173212"/>
                <a:gd name="connsiteY1" fmla="*/ 0 h 1013819"/>
                <a:gd name="connsiteX2" fmla="*/ 3173212 w 3173212"/>
                <a:gd name="connsiteY2" fmla="*/ 10157 h 1013819"/>
                <a:gd name="connsiteX3" fmla="*/ 2148543 w 3173212"/>
                <a:gd name="connsiteY3" fmla="*/ 1013819 h 1013819"/>
                <a:gd name="connsiteX4" fmla="*/ 1016001 w 3173212"/>
                <a:gd name="connsiteY4" fmla="*/ 1013819 h 1013819"/>
                <a:gd name="connsiteX0" fmla="*/ 0 w 3193531"/>
                <a:gd name="connsiteY0" fmla="*/ 1013819 h 1013819"/>
                <a:gd name="connsiteX1" fmla="*/ 20319 w 3193531"/>
                <a:gd name="connsiteY1" fmla="*/ 0 h 1013819"/>
                <a:gd name="connsiteX2" fmla="*/ 3193531 w 3193531"/>
                <a:gd name="connsiteY2" fmla="*/ 10157 h 1013819"/>
                <a:gd name="connsiteX3" fmla="*/ 2168862 w 3193531"/>
                <a:gd name="connsiteY3" fmla="*/ 1013819 h 1013819"/>
                <a:gd name="connsiteX4" fmla="*/ 0 w 3193531"/>
                <a:gd name="connsiteY4" fmla="*/ 1013819 h 1013819"/>
                <a:gd name="connsiteX0" fmla="*/ 0 w 3183372"/>
                <a:gd name="connsiteY0" fmla="*/ 1023982 h 1023982"/>
                <a:gd name="connsiteX1" fmla="*/ 10160 w 3183372"/>
                <a:gd name="connsiteY1" fmla="*/ 0 h 1023982"/>
                <a:gd name="connsiteX2" fmla="*/ 3183372 w 3183372"/>
                <a:gd name="connsiteY2" fmla="*/ 10157 h 1023982"/>
                <a:gd name="connsiteX3" fmla="*/ 2158703 w 3183372"/>
                <a:gd name="connsiteY3" fmla="*/ 1013819 h 1023982"/>
                <a:gd name="connsiteX4" fmla="*/ 0 w 3183372"/>
                <a:gd name="connsiteY4" fmla="*/ 1023982 h 1023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83372" h="1023982">
                  <a:moveTo>
                    <a:pt x="0" y="1023982"/>
                  </a:moveTo>
                  <a:cubicBezTo>
                    <a:pt x="3387" y="682655"/>
                    <a:pt x="6773" y="341327"/>
                    <a:pt x="10160" y="0"/>
                  </a:cubicBezTo>
                  <a:lnTo>
                    <a:pt x="3183372" y="10157"/>
                  </a:lnTo>
                  <a:lnTo>
                    <a:pt x="2158703" y="1013819"/>
                  </a:lnTo>
                  <a:lnTo>
                    <a:pt x="0" y="1023982"/>
                  </a:lnTo>
                  <a:close/>
                </a:path>
              </a:pathLst>
            </a:custGeom>
            <a:gradFill>
              <a:gsLst>
                <a:gs pos="20000">
                  <a:srgbClr val="FFC000"/>
                </a:gs>
                <a:gs pos="100000">
                  <a:schemeClr val="accent4">
                    <a:lumMod val="40000"/>
                    <a:lumOff val="60000"/>
                  </a:schemeClr>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013"/>
            </a:p>
          </p:txBody>
        </p:sp>
        <p:sp>
          <p:nvSpPr>
            <p:cNvPr id="14" name="三角形 13">
              <a:extLst>
                <a:ext uri="{FF2B5EF4-FFF2-40B4-BE49-F238E27FC236}">
                  <a16:creationId xmlns:a16="http://schemas.microsoft.com/office/drawing/2014/main" id="{CAA1F63A-1E03-2373-98A6-1A479306A2BB}"/>
                </a:ext>
              </a:extLst>
            </p:cNvPr>
            <p:cNvSpPr/>
            <p:nvPr/>
          </p:nvSpPr>
          <p:spPr>
            <a:xfrm rot="5400000">
              <a:off x="3119720" y="1282435"/>
              <a:ext cx="448712" cy="222236"/>
            </a:xfrm>
            <a:prstGeom prs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grpSp>
      <p:sp>
        <p:nvSpPr>
          <p:cNvPr id="21" name="文本框 20">
            <a:extLst>
              <a:ext uri="{FF2B5EF4-FFF2-40B4-BE49-F238E27FC236}">
                <a16:creationId xmlns:a16="http://schemas.microsoft.com/office/drawing/2014/main" id="{F1BB7E09-AB98-EEED-1035-692E4FC5EE2C}"/>
              </a:ext>
            </a:extLst>
          </p:cNvPr>
          <p:cNvSpPr txBox="1"/>
          <p:nvPr/>
        </p:nvSpPr>
        <p:spPr>
          <a:xfrm>
            <a:off x="392718" y="105444"/>
            <a:ext cx="988347" cy="415498"/>
          </a:xfrm>
          <a:prstGeom prst="rect">
            <a:avLst/>
          </a:prstGeom>
          <a:noFill/>
        </p:spPr>
        <p:txBody>
          <a:bodyPr wrap="none" rtlCol="0">
            <a:spAutoFit/>
          </a:bodyPr>
          <a:lstStyle/>
          <a:p>
            <a:r>
              <a:rPr kumimoji="1" lang="en-US" altLang="zh-CN" sz="2100" b="1"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LOGO</a:t>
            </a:r>
            <a:endParaRPr kumimoji="1" lang="zh-CN" altLang="en-US" sz="2100" b="1"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2" name="文本框 21">
            <a:extLst>
              <a:ext uri="{FF2B5EF4-FFF2-40B4-BE49-F238E27FC236}">
                <a16:creationId xmlns:a16="http://schemas.microsoft.com/office/drawing/2014/main" id="{E54A2B4D-FCA6-4846-1083-ABAFCC7A3C80}"/>
              </a:ext>
            </a:extLst>
          </p:cNvPr>
          <p:cNvSpPr txBox="1"/>
          <p:nvPr/>
        </p:nvSpPr>
        <p:spPr>
          <a:xfrm>
            <a:off x="392718" y="423318"/>
            <a:ext cx="1119537" cy="196208"/>
          </a:xfrm>
          <a:prstGeom prst="rect">
            <a:avLst/>
          </a:prstGeom>
          <a:noFill/>
        </p:spPr>
        <p:txBody>
          <a:bodyPr wrap="square" rtlCol="0">
            <a:spAutoFit/>
          </a:bodyPr>
          <a:lstStyle/>
          <a:p>
            <a:r>
              <a:rPr kumimoji="1" lang="en-US" altLang="zh-CN"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COMPANY</a:t>
            </a:r>
            <a:r>
              <a:rPr kumimoji="1" lang="zh-CN" altLang="en-US"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SLOGAN</a:t>
            </a:r>
            <a:endParaRPr kumimoji="1" lang="zh-CN" altLang="en-US"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3" name="文本框 22">
            <a:extLst>
              <a:ext uri="{FF2B5EF4-FFF2-40B4-BE49-F238E27FC236}">
                <a16:creationId xmlns:a16="http://schemas.microsoft.com/office/drawing/2014/main" id="{9787F485-DA88-2333-B1AE-FD5C78CA7F1B}"/>
              </a:ext>
            </a:extLst>
          </p:cNvPr>
          <p:cNvSpPr txBox="1"/>
          <p:nvPr/>
        </p:nvSpPr>
        <p:spPr>
          <a:xfrm>
            <a:off x="-94915" y="2239635"/>
            <a:ext cx="5567774" cy="923330"/>
          </a:xfrm>
          <a:prstGeom prst="rect">
            <a:avLst/>
          </a:prstGeom>
          <a:noFill/>
        </p:spPr>
        <p:txBody>
          <a:bodyPr wrap="square" rtlCol="0">
            <a:spAutoFit/>
          </a:bodyPr>
          <a:lstStyle/>
          <a:p>
            <a:pPr algn="ctr"/>
            <a:r>
              <a:rPr kumimoji="1" lang="zh-CN" altLang="en-US" sz="5400" dirty="0">
                <a:solidFill>
                  <a:schemeClr val="bg1"/>
                </a:solidFill>
                <a:latin typeface="思源黑体 CN Heavy" panose="020B0A00000000000000" pitchFamily="34" charset="-122"/>
                <a:ea typeface="思源黑体 CN Heavy" panose="020B0A00000000000000" pitchFamily="34" charset="-122"/>
                <a:sym typeface="思源宋体 CN" panose="02020400000000000000" pitchFamily="18" charset="-122"/>
              </a:rPr>
              <a:t>工作内容概述</a:t>
            </a:r>
          </a:p>
        </p:txBody>
      </p:sp>
      <p:sp>
        <p:nvSpPr>
          <p:cNvPr id="24" name="文本框 23">
            <a:extLst>
              <a:ext uri="{FF2B5EF4-FFF2-40B4-BE49-F238E27FC236}">
                <a16:creationId xmlns:a16="http://schemas.microsoft.com/office/drawing/2014/main" id="{614D9DF6-F89B-259A-E471-56DCF4DACF36}"/>
              </a:ext>
            </a:extLst>
          </p:cNvPr>
          <p:cNvSpPr txBox="1"/>
          <p:nvPr/>
        </p:nvSpPr>
        <p:spPr>
          <a:xfrm>
            <a:off x="1664621" y="1621669"/>
            <a:ext cx="2048702" cy="646331"/>
          </a:xfrm>
          <a:prstGeom prst="rect">
            <a:avLst/>
          </a:prstGeom>
          <a:noFill/>
        </p:spPr>
        <p:txBody>
          <a:bodyPr wrap="none" rtlCol="0">
            <a:spAutoFit/>
          </a:bodyPr>
          <a:lstStyle/>
          <a:p>
            <a:r>
              <a:rPr kumimoji="1" lang="en-US" altLang="zh-CN" sz="3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PART</a:t>
            </a:r>
            <a:r>
              <a:rPr kumimoji="1" lang="zh-CN" altLang="en-US" sz="3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3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01</a:t>
            </a:r>
            <a:endParaRPr kumimoji="1" lang="zh-CN" altLang="en-US" sz="3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5" name="文本框 24">
            <a:extLst>
              <a:ext uri="{FF2B5EF4-FFF2-40B4-BE49-F238E27FC236}">
                <a16:creationId xmlns:a16="http://schemas.microsoft.com/office/drawing/2014/main" id="{468B0033-B635-987D-D25A-3B6E06D0E59F}"/>
              </a:ext>
            </a:extLst>
          </p:cNvPr>
          <p:cNvSpPr txBox="1"/>
          <p:nvPr/>
        </p:nvSpPr>
        <p:spPr>
          <a:xfrm>
            <a:off x="1086222" y="3161568"/>
            <a:ext cx="3211378" cy="577081"/>
          </a:xfrm>
          <a:prstGeom prst="rect">
            <a:avLst/>
          </a:prstGeom>
          <a:noFill/>
        </p:spPr>
        <p:txBody>
          <a:bodyPr wrap="square" rtlCol="0">
            <a:spAutoFit/>
          </a:bodyPr>
          <a:lstStyle/>
          <a:p>
            <a:pPr algn="ctr">
              <a:lnSpc>
                <a:spcPct val="150000"/>
              </a:lnSpc>
            </a:pPr>
            <a:r>
              <a:rPr lang="en" altLang="zh-CN" sz="7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1050593904"/>
      </p:ext>
    </p:extLst>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p:transition spd="slow" advTm="300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outVertical)">
                                      <p:cBhvr>
                                        <p:cTn id="11" dur="500"/>
                                        <p:tgtEl>
                                          <p:spTgt spid="23"/>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dissolve">
                                      <p:cBhvr>
                                        <p:cTn id="1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a:extLst>
              <a:ext uri="{FF2B5EF4-FFF2-40B4-BE49-F238E27FC236}">
                <a16:creationId xmlns:a16="http://schemas.microsoft.com/office/drawing/2014/main" id="{8F317416-A150-BF4D-AB49-06AC5427DD10}"/>
              </a:ext>
            </a:extLst>
          </p:cNvPr>
          <p:cNvSpPr/>
          <p:nvPr/>
        </p:nvSpPr>
        <p:spPr>
          <a:xfrm>
            <a:off x="3944004" y="1390649"/>
            <a:ext cx="4479738" cy="2400302"/>
          </a:xfrm>
          <a:prstGeom prst="roundRect">
            <a:avLst>
              <a:gd name="adj" fmla="val 1588"/>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013"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 name="圆角矩形 4">
            <a:extLst>
              <a:ext uri="{FF2B5EF4-FFF2-40B4-BE49-F238E27FC236}">
                <a16:creationId xmlns:a16="http://schemas.microsoft.com/office/drawing/2014/main" id="{265566CE-85B6-BB4A-A123-E78B437488E2}"/>
              </a:ext>
            </a:extLst>
          </p:cNvPr>
          <p:cNvSpPr/>
          <p:nvPr/>
        </p:nvSpPr>
        <p:spPr>
          <a:xfrm>
            <a:off x="5315645" y="3436603"/>
            <a:ext cx="592401" cy="592401"/>
          </a:xfrm>
          <a:prstGeom prst="roundRect">
            <a:avLst>
              <a:gd name="adj" fmla="val 7020"/>
            </a:avLst>
          </a:prstGeom>
          <a:gradFill>
            <a:gsLst>
              <a:gs pos="0">
                <a:schemeClr val="accent5">
                  <a:lumMod val="60000"/>
                  <a:lumOff val="40000"/>
                </a:schemeClr>
              </a:gs>
              <a:gs pos="81000">
                <a:schemeClr val="accent5">
                  <a:lumMod val="75000"/>
                </a:schemeClr>
              </a:gs>
            </a:gsLst>
            <a:lin ang="2700000" scaled="1"/>
          </a:gra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6" name="文本框 5">
            <a:extLst>
              <a:ext uri="{FF2B5EF4-FFF2-40B4-BE49-F238E27FC236}">
                <a16:creationId xmlns:a16="http://schemas.microsoft.com/office/drawing/2014/main" id="{D3676D69-ADB7-E04B-8077-12DC0C4E609A}"/>
              </a:ext>
            </a:extLst>
          </p:cNvPr>
          <p:cNvSpPr txBox="1"/>
          <p:nvPr/>
        </p:nvSpPr>
        <p:spPr>
          <a:xfrm>
            <a:off x="4173742" y="2590801"/>
            <a:ext cx="4098654" cy="507831"/>
          </a:xfrm>
          <a:prstGeom prst="rect">
            <a:avLst/>
          </a:prstGeom>
          <a:noFill/>
        </p:spPr>
        <p:txBody>
          <a:bodyPr wrap="square" rtlCol="0">
            <a:spAutoFit/>
          </a:bodyPr>
          <a:lstStyle/>
          <a:p>
            <a:pPr>
              <a:lnSpc>
                <a:spcPct val="150000"/>
              </a:lnSpc>
            </a:pPr>
            <a:r>
              <a:rPr kumimoji="1" lang="zh-CN" altLang="en-US" sz="900"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在此录入上述图表的综合描述说明，或者通过复制您的文本后，在此框中选择粘贴，并选择只保留文字。您的内容打在这里，或者通过复制您的文本后。</a:t>
            </a:r>
          </a:p>
        </p:txBody>
      </p:sp>
      <p:sp>
        <p:nvSpPr>
          <p:cNvPr id="7" name="文本框 6">
            <a:extLst>
              <a:ext uri="{FF2B5EF4-FFF2-40B4-BE49-F238E27FC236}">
                <a16:creationId xmlns:a16="http://schemas.microsoft.com/office/drawing/2014/main" id="{72ECEC23-2FAA-A441-BFF0-16C298162469}"/>
              </a:ext>
            </a:extLst>
          </p:cNvPr>
          <p:cNvSpPr txBox="1"/>
          <p:nvPr/>
        </p:nvSpPr>
        <p:spPr>
          <a:xfrm>
            <a:off x="4166446" y="1690553"/>
            <a:ext cx="3076420" cy="923330"/>
          </a:xfrm>
          <a:prstGeom prst="rect">
            <a:avLst/>
          </a:prstGeom>
          <a:noFill/>
        </p:spPr>
        <p:txBody>
          <a:bodyPr wrap="none" rtlCol="0">
            <a:spAutoFit/>
          </a:bodyPr>
          <a:lstStyle/>
          <a:p>
            <a:r>
              <a:rPr kumimoji="1" lang="en-US" altLang="zh-CN" sz="27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BUSINESS</a:t>
            </a:r>
            <a:r>
              <a:rPr kumimoji="1" lang="zh-CN" altLang="en-US" sz="27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27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STYLE</a:t>
            </a:r>
          </a:p>
          <a:p>
            <a:r>
              <a:rPr kumimoji="1" lang="en-US" altLang="zh-CN" sz="27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TEMPLATE</a:t>
            </a:r>
          </a:p>
        </p:txBody>
      </p:sp>
      <p:sp>
        <p:nvSpPr>
          <p:cNvPr id="8" name="圆角矩形 7">
            <a:extLst>
              <a:ext uri="{FF2B5EF4-FFF2-40B4-BE49-F238E27FC236}">
                <a16:creationId xmlns:a16="http://schemas.microsoft.com/office/drawing/2014/main" id="{66A17D8A-7060-0A46-92D2-B42FA8521E6E}"/>
              </a:ext>
            </a:extLst>
          </p:cNvPr>
          <p:cNvSpPr/>
          <p:nvPr/>
        </p:nvSpPr>
        <p:spPr>
          <a:xfrm>
            <a:off x="6223069" y="3436603"/>
            <a:ext cx="592401" cy="592401"/>
          </a:xfrm>
          <a:prstGeom prst="roundRect">
            <a:avLst>
              <a:gd name="adj" fmla="val 7020"/>
            </a:avLst>
          </a:prstGeom>
          <a:gradFill>
            <a:gsLst>
              <a:gs pos="0">
                <a:schemeClr val="accent5">
                  <a:lumMod val="60000"/>
                  <a:lumOff val="40000"/>
                </a:schemeClr>
              </a:gs>
              <a:gs pos="81000">
                <a:schemeClr val="accent5">
                  <a:lumMod val="75000"/>
                </a:schemeClr>
              </a:gs>
            </a:gsLst>
            <a:lin ang="2700000" scaled="1"/>
          </a:gra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9" name="圆角矩形 8">
            <a:extLst>
              <a:ext uri="{FF2B5EF4-FFF2-40B4-BE49-F238E27FC236}">
                <a16:creationId xmlns:a16="http://schemas.microsoft.com/office/drawing/2014/main" id="{6D717B67-8FAD-5843-A85C-373C96DA9B2A}"/>
              </a:ext>
            </a:extLst>
          </p:cNvPr>
          <p:cNvSpPr/>
          <p:nvPr/>
        </p:nvSpPr>
        <p:spPr>
          <a:xfrm>
            <a:off x="7102445" y="3436603"/>
            <a:ext cx="592401" cy="592401"/>
          </a:xfrm>
          <a:prstGeom prst="roundRect">
            <a:avLst>
              <a:gd name="adj" fmla="val 7020"/>
            </a:avLst>
          </a:prstGeom>
          <a:gradFill>
            <a:gsLst>
              <a:gs pos="0">
                <a:schemeClr val="accent5">
                  <a:lumMod val="60000"/>
                  <a:lumOff val="40000"/>
                </a:schemeClr>
              </a:gs>
              <a:gs pos="81000">
                <a:schemeClr val="accent5">
                  <a:lumMod val="75000"/>
                </a:schemeClr>
              </a:gs>
            </a:gsLst>
            <a:lin ang="2700000" scaled="1"/>
          </a:gra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0" name="文本框 9">
            <a:extLst>
              <a:ext uri="{FF2B5EF4-FFF2-40B4-BE49-F238E27FC236}">
                <a16:creationId xmlns:a16="http://schemas.microsoft.com/office/drawing/2014/main" id="{2BF5F2C6-9E01-774E-9334-EBB29062DE85}"/>
              </a:ext>
            </a:extLst>
          </p:cNvPr>
          <p:cNvSpPr txBox="1"/>
          <p:nvPr/>
        </p:nvSpPr>
        <p:spPr>
          <a:xfrm>
            <a:off x="987142" y="1439456"/>
            <a:ext cx="2154422" cy="587469"/>
          </a:xfrm>
          <a:prstGeom prst="rect">
            <a:avLst/>
          </a:prstGeom>
          <a:noFill/>
        </p:spPr>
        <p:txBody>
          <a:bodyPr wrap="square" rtlCol="0">
            <a:spAutoFit/>
          </a:bodyPr>
          <a:lstStyle/>
          <a:p>
            <a:pPr>
              <a:lnSpc>
                <a:spcPct val="13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您的内容打在这里，或者通过复制您的文本后，在此框中选择粘贴，并选择只保留文字您的内容打在这里，</a:t>
            </a:r>
          </a:p>
        </p:txBody>
      </p:sp>
      <p:sp>
        <p:nvSpPr>
          <p:cNvPr id="11" name="文本框 10">
            <a:extLst>
              <a:ext uri="{FF2B5EF4-FFF2-40B4-BE49-F238E27FC236}">
                <a16:creationId xmlns:a16="http://schemas.microsoft.com/office/drawing/2014/main" id="{B596893E-9716-0243-834D-1DA52B83290B}"/>
              </a:ext>
            </a:extLst>
          </p:cNvPr>
          <p:cNvSpPr txBox="1"/>
          <p:nvPr/>
        </p:nvSpPr>
        <p:spPr>
          <a:xfrm>
            <a:off x="768067" y="1169779"/>
            <a:ext cx="1419193" cy="307777"/>
          </a:xfrm>
          <a:prstGeom prst="rect">
            <a:avLst/>
          </a:prstGeom>
          <a:noFill/>
        </p:spPr>
        <p:txBody>
          <a:bodyPr wrap="square" rtlCol="0">
            <a:spAutoFit/>
          </a:bodyPr>
          <a:lstStyle/>
          <a:p>
            <a:pPr marL="214313" indent="-214313">
              <a:buFont typeface="Arial" panose="020B0604020202020204" pitchFamily="34" charset="0"/>
              <a:buChar char="•"/>
            </a:pPr>
            <a:r>
              <a:rPr kumimoji="1" lang="zh-CN" altLang="en-US" sz="1400" b="1" dirty="0">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输入</a:t>
            </a:r>
            <a:r>
              <a:rPr kumimoji="1" lang="zh-CN" altLang="en-US" sz="1400" b="1">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标题</a:t>
            </a:r>
            <a:endParaRPr kumimoji="1" lang="zh-CN" altLang="en-US" sz="1400" b="1" dirty="0">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sp>
        <p:nvSpPr>
          <p:cNvPr id="12" name="文本框 11">
            <a:extLst>
              <a:ext uri="{FF2B5EF4-FFF2-40B4-BE49-F238E27FC236}">
                <a16:creationId xmlns:a16="http://schemas.microsoft.com/office/drawing/2014/main" id="{FDFBEF8A-055E-FE4A-883D-FCB7C6E43976}"/>
              </a:ext>
            </a:extLst>
          </p:cNvPr>
          <p:cNvSpPr txBox="1"/>
          <p:nvPr/>
        </p:nvSpPr>
        <p:spPr>
          <a:xfrm>
            <a:off x="987142" y="2398400"/>
            <a:ext cx="2154422" cy="587469"/>
          </a:xfrm>
          <a:prstGeom prst="rect">
            <a:avLst/>
          </a:prstGeom>
          <a:noFill/>
        </p:spPr>
        <p:txBody>
          <a:bodyPr wrap="square" rtlCol="0">
            <a:spAutoFit/>
          </a:bodyPr>
          <a:lstStyle/>
          <a:p>
            <a:pPr>
              <a:lnSpc>
                <a:spcPct val="13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您的内容打在这里，或者通过复制您的文本后，在此框中选择粘贴，并选择只保留文字您的内容打在这里，</a:t>
            </a:r>
          </a:p>
        </p:txBody>
      </p:sp>
      <p:sp>
        <p:nvSpPr>
          <p:cNvPr id="13" name="文本框 12">
            <a:extLst>
              <a:ext uri="{FF2B5EF4-FFF2-40B4-BE49-F238E27FC236}">
                <a16:creationId xmlns:a16="http://schemas.microsoft.com/office/drawing/2014/main" id="{C06D5C97-E6DA-C640-B0FB-6F9E80D96F41}"/>
              </a:ext>
            </a:extLst>
          </p:cNvPr>
          <p:cNvSpPr txBox="1"/>
          <p:nvPr/>
        </p:nvSpPr>
        <p:spPr>
          <a:xfrm>
            <a:off x="768067" y="2128723"/>
            <a:ext cx="1419193" cy="307777"/>
          </a:xfrm>
          <a:prstGeom prst="rect">
            <a:avLst/>
          </a:prstGeom>
          <a:noFill/>
        </p:spPr>
        <p:txBody>
          <a:bodyPr wrap="square" rtlCol="0">
            <a:spAutoFit/>
          </a:bodyPr>
          <a:lstStyle/>
          <a:p>
            <a:pPr marL="214313" indent="-214313">
              <a:buFont typeface="Arial" panose="020B0604020202020204" pitchFamily="34" charset="0"/>
              <a:buChar char="•"/>
            </a:pPr>
            <a:r>
              <a:rPr kumimoji="1" lang="zh-CN" altLang="en-US" sz="1400" b="1" dirty="0">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输入</a:t>
            </a:r>
            <a:r>
              <a:rPr kumimoji="1" lang="zh-CN" altLang="en-US" sz="1400" b="1">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标题</a:t>
            </a:r>
            <a:endParaRPr kumimoji="1" lang="zh-CN" altLang="en-US" sz="1400" b="1" dirty="0">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sp>
        <p:nvSpPr>
          <p:cNvPr id="14" name="文本框 13">
            <a:extLst>
              <a:ext uri="{FF2B5EF4-FFF2-40B4-BE49-F238E27FC236}">
                <a16:creationId xmlns:a16="http://schemas.microsoft.com/office/drawing/2014/main" id="{A6DD1516-1E69-FF47-B3AE-1394ECE9C705}"/>
              </a:ext>
            </a:extLst>
          </p:cNvPr>
          <p:cNvSpPr txBox="1"/>
          <p:nvPr/>
        </p:nvSpPr>
        <p:spPr>
          <a:xfrm>
            <a:off x="987142" y="3357344"/>
            <a:ext cx="2154422" cy="587469"/>
          </a:xfrm>
          <a:prstGeom prst="rect">
            <a:avLst/>
          </a:prstGeom>
          <a:noFill/>
        </p:spPr>
        <p:txBody>
          <a:bodyPr wrap="square" rtlCol="0">
            <a:spAutoFit/>
          </a:bodyPr>
          <a:lstStyle/>
          <a:p>
            <a:pPr>
              <a:lnSpc>
                <a:spcPct val="13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您的内容打在这里，或者通过复制您的文本后，在此框中选择粘贴，并选择只保留文字您的内容打在这里，</a:t>
            </a:r>
          </a:p>
        </p:txBody>
      </p:sp>
      <p:sp>
        <p:nvSpPr>
          <p:cNvPr id="15" name="文本框 14">
            <a:extLst>
              <a:ext uri="{FF2B5EF4-FFF2-40B4-BE49-F238E27FC236}">
                <a16:creationId xmlns:a16="http://schemas.microsoft.com/office/drawing/2014/main" id="{2BF343BB-7755-104C-AD92-CC12307AE1D5}"/>
              </a:ext>
            </a:extLst>
          </p:cNvPr>
          <p:cNvSpPr txBox="1"/>
          <p:nvPr/>
        </p:nvSpPr>
        <p:spPr>
          <a:xfrm>
            <a:off x="768067" y="3087667"/>
            <a:ext cx="1419193" cy="307777"/>
          </a:xfrm>
          <a:prstGeom prst="rect">
            <a:avLst/>
          </a:prstGeom>
          <a:noFill/>
        </p:spPr>
        <p:txBody>
          <a:bodyPr wrap="square" rtlCol="0">
            <a:spAutoFit/>
          </a:bodyPr>
          <a:lstStyle/>
          <a:p>
            <a:pPr marL="214313" indent="-214313">
              <a:buFont typeface="Arial" panose="020B0604020202020204" pitchFamily="34" charset="0"/>
              <a:buChar char="•"/>
            </a:pPr>
            <a:r>
              <a:rPr kumimoji="1" lang="zh-CN" altLang="en-US" sz="1400" b="1" dirty="0">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输入</a:t>
            </a:r>
            <a:r>
              <a:rPr kumimoji="1" lang="zh-CN" altLang="en-US" sz="1400" b="1">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标题</a:t>
            </a:r>
            <a:endParaRPr kumimoji="1" lang="zh-CN" altLang="en-US" sz="1400" b="1" dirty="0">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grpSp>
        <p:nvGrpSpPr>
          <p:cNvPr id="16" name="组合 15">
            <a:extLst>
              <a:ext uri="{FF2B5EF4-FFF2-40B4-BE49-F238E27FC236}">
                <a16:creationId xmlns:a16="http://schemas.microsoft.com/office/drawing/2014/main" id="{8E6D3368-EF19-654B-9868-963831A860DB}"/>
              </a:ext>
            </a:extLst>
          </p:cNvPr>
          <p:cNvGrpSpPr/>
          <p:nvPr/>
        </p:nvGrpSpPr>
        <p:grpSpPr>
          <a:xfrm>
            <a:off x="6383558" y="3592965"/>
            <a:ext cx="265509" cy="275035"/>
            <a:chOff x="2439988" y="2932113"/>
            <a:chExt cx="354012" cy="366713"/>
          </a:xfrm>
          <a:solidFill>
            <a:schemeClr val="bg1"/>
          </a:solidFill>
        </p:grpSpPr>
        <p:sp>
          <p:nvSpPr>
            <p:cNvPr id="17" name="Freeform 31">
              <a:extLst>
                <a:ext uri="{FF2B5EF4-FFF2-40B4-BE49-F238E27FC236}">
                  <a16:creationId xmlns:a16="http://schemas.microsoft.com/office/drawing/2014/main" id="{D7524AB8-A9D4-2A44-9F98-C6EFD856CA32}"/>
                </a:ext>
              </a:extLst>
            </p:cNvPr>
            <p:cNvSpPr>
              <a:spLocks noEditPoints="1"/>
            </p:cNvSpPr>
            <p:nvPr/>
          </p:nvSpPr>
          <p:spPr bwMode="auto">
            <a:xfrm>
              <a:off x="2527300" y="3076575"/>
              <a:ext cx="266700" cy="163513"/>
            </a:xfrm>
            <a:custGeom>
              <a:avLst/>
              <a:gdLst>
                <a:gd name="T0" fmla="*/ 35 w 150"/>
                <a:gd name="T1" fmla="*/ 71 h 92"/>
                <a:gd name="T2" fmla="*/ 3 w 150"/>
                <a:gd name="T3" fmla="*/ 72 h 92"/>
                <a:gd name="T4" fmla="*/ 0 w 150"/>
                <a:gd name="T5" fmla="*/ 70 h 92"/>
                <a:gd name="T6" fmla="*/ 0 w 150"/>
                <a:gd name="T7" fmla="*/ 64 h 92"/>
                <a:gd name="T8" fmla="*/ 12 w 150"/>
                <a:gd name="T9" fmla="*/ 51 h 92"/>
                <a:gd name="T10" fmla="*/ 20 w 150"/>
                <a:gd name="T11" fmla="*/ 38 h 92"/>
                <a:gd name="T12" fmla="*/ 19 w 150"/>
                <a:gd name="T13" fmla="*/ 30 h 92"/>
                <a:gd name="T14" fmla="*/ 9 w 150"/>
                <a:gd name="T15" fmla="*/ 29 h 92"/>
                <a:gd name="T16" fmla="*/ 2 w 150"/>
                <a:gd name="T17" fmla="*/ 32 h 92"/>
                <a:gd name="T18" fmla="*/ 1 w 150"/>
                <a:gd name="T19" fmla="*/ 30 h 92"/>
                <a:gd name="T20" fmla="*/ 1 w 150"/>
                <a:gd name="T21" fmla="*/ 25 h 92"/>
                <a:gd name="T22" fmla="*/ 4 w 150"/>
                <a:gd name="T23" fmla="*/ 22 h 92"/>
                <a:gd name="T24" fmla="*/ 17 w 150"/>
                <a:gd name="T25" fmla="*/ 19 h 92"/>
                <a:gd name="T26" fmla="*/ 32 w 150"/>
                <a:gd name="T27" fmla="*/ 27 h 92"/>
                <a:gd name="T28" fmla="*/ 30 w 150"/>
                <a:gd name="T29" fmla="*/ 43 h 92"/>
                <a:gd name="T30" fmla="*/ 13 w 150"/>
                <a:gd name="T31" fmla="*/ 64 h 92"/>
                <a:gd name="T32" fmla="*/ 34 w 150"/>
                <a:gd name="T33" fmla="*/ 65 h 92"/>
                <a:gd name="T34" fmla="*/ 76 w 150"/>
                <a:gd name="T35" fmla="*/ 57 h 92"/>
                <a:gd name="T36" fmla="*/ 69 w 150"/>
                <a:gd name="T37" fmla="*/ 61 h 92"/>
                <a:gd name="T38" fmla="*/ 68 w 150"/>
                <a:gd name="T39" fmla="*/ 72 h 92"/>
                <a:gd name="T40" fmla="*/ 62 w 150"/>
                <a:gd name="T41" fmla="*/ 72 h 92"/>
                <a:gd name="T42" fmla="*/ 59 w 150"/>
                <a:gd name="T43" fmla="*/ 71 h 92"/>
                <a:gd name="T44" fmla="*/ 38 w 150"/>
                <a:gd name="T45" fmla="*/ 61 h 92"/>
                <a:gd name="T46" fmla="*/ 37 w 150"/>
                <a:gd name="T47" fmla="*/ 57 h 92"/>
                <a:gd name="T48" fmla="*/ 37 w 150"/>
                <a:gd name="T49" fmla="*/ 51 h 92"/>
                <a:gd name="T50" fmla="*/ 55 w 150"/>
                <a:gd name="T51" fmla="*/ 20 h 92"/>
                <a:gd name="T52" fmla="*/ 62 w 150"/>
                <a:gd name="T53" fmla="*/ 20 h 92"/>
                <a:gd name="T54" fmla="*/ 69 w 150"/>
                <a:gd name="T55" fmla="*/ 21 h 92"/>
                <a:gd name="T56" fmla="*/ 74 w 150"/>
                <a:gd name="T57" fmla="*/ 53 h 92"/>
                <a:gd name="T58" fmla="*/ 59 w 150"/>
                <a:gd name="T59" fmla="*/ 29 h 92"/>
                <a:gd name="T60" fmla="*/ 59 w 150"/>
                <a:gd name="T61" fmla="*/ 53 h 92"/>
                <a:gd name="T62" fmla="*/ 83 w 150"/>
                <a:gd name="T63" fmla="*/ 91 h 92"/>
                <a:gd name="T64" fmla="*/ 77 w 150"/>
                <a:gd name="T65" fmla="*/ 92 h 92"/>
                <a:gd name="T66" fmla="*/ 75 w 150"/>
                <a:gd name="T67" fmla="*/ 89 h 92"/>
                <a:gd name="T68" fmla="*/ 108 w 150"/>
                <a:gd name="T69" fmla="*/ 0 h 92"/>
                <a:gd name="T70" fmla="*/ 114 w 150"/>
                <a:gd name="T71" fmla="*/ 1 h 92"/>
                <a:gd name="T72" fmla="*/ 83 w 150"/>
                <a:gd name="T73" fmla="*/ 90 h 92"/>
                <a:gd name="T74" fmla="*/ 150 w 150"/>
                <a:gd name="T75" fmla="*/ 28 h 92"/>
                <a:gd name="T76" fmla="*/ 132 w 150"/>
                <a:gd name="T77" fmla="*/ 71 h 92"/>
                <a:gd name="T78" fmla="*/ 128 w 150"/>
                <a:gd name="T79" fmla="*/ 72 h 92"/>
                <a:gd name="T80" fmla="*/ 121 w 150"/>
                <a:gd name="T81" fmla="*/ 72 h 92"/>
                <a:gd name="T82" fmla="*/ 139 w 150"/>
                <a:gd name="T83" fmla="*/ 29 h 92"/>
                <a:gd name="T84" fmla="*/ 115 w 150"/>
                <a:gd name="T85" fmla="*/ 24 h 92"/>
                <a:gd name="T86" fmla="*/ 116 w 150"/>
                <a:gd name="T87" fmla="*/ 20 h 92"/>
                <a:gd name="T88" fmla="*/ 149 w 150"/>
                <a:gd name="T89" fmla="*/ 20 h 92"/>
                <a:gd name="T90" fmla="*/ 150 w 150"/>
                <a:gd name="T91" fmla="*/ 2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0" h="92">
                  <a:moveTo>
                    <a:pt x="35" y="68"/>
                  </a:moveTo>
                  <a:cubicBezTo>
                    <a:pt x="35" y="69"/>
                    <a:pt x="35" y="69"/>
                    <a:pt x="35" y="70"/>
                  </a:cubicBezTo>
                  <a:cubicBezTo>
                    <a:pt x="35" y="70"/>
                    <a:pt x="35" y="71"/>
                    <a:pt x="35" y="71"/>
                  </a:cubicBezTo>
                  <a:cubicBezTo>
                    <a:pt x="34" y="72"/>
                    <a:pt x="34" y="72"/>
                    <a:pt x="34" y="72"/>
                  </a:cubicBezTo>
                  <a:cubicBezTo>
                    <a:pt x="34" y="72"/>
                    <a:pt x="34" y="72"/>
                    <a:pt x="33" y="72"/>
                  </a:cubicBezTo>
                  <a:cubicBezTo>
                    <a:pt x="3" y="72"/>
                    <a:pt x="3" y="72"/>
                    <a:pt x="3" y="72"/>
                  </a:cubicBezTo>
                  <a:cubicBezTo>
                    <a:pt x="3" y="72"/>
                    <a:pt x="2" y="72"/>
                    <a:pt x="2" y="72"/>
                  </a:cubicBezTo>
                  <a:cubicBezTo>
                    <a:pt x="1" y="72"/>
                    <a:pt x="1" y="72"/>
                    <a:pt x="1" y="71"/>
                  </a:cubicBezTo>
                  <a:cubicBezTo>
                    <a:pt x="0" y="71"/>
                    <a:pt x="0" y="71"/>
                    <a:pt x="0" y="70"/>
                  </a:cubicBezTo>
                  <a:cubicBezTo>
                    <a:pt x="0" y="69"/>
                    <a:pt x="0" y="69"/>
                    <a:pt x="0" y="68"/>
                  </a:cubicBezTo>
                  <a:cubicBezTo>
                    <a:pt x="0" y="67"/>
                    <a:pt x="0" y="66"/>
                    <a:pt x="0" y="65"/>
                  </a:cubicBezTo>
                  <a:cubicBezTo>
                    <a:pt x="0" y="65"/>
                    <a:pt x="0" y="64"/>
                    <a:pt x="0" y="64"/>
                  </a:cubicBezTo>
                  <a:cubicBezTo>
                    <a:pt x="1" y="63"/>
                    <a:pt x="1" y="63"/>
                    <a:pt x="1" y="62"/>
                  </a:cubicBezTo>
                  <a:cubicBezTo>
                    <a:pt x="2" y="62"/>
                    <a:pt x="2" y="61"/>
                    <a:pt x="3" y="61"/>
                  </a:cubicBezTo>
                  <a:cubicBezTo>
                    <a:pt x="12" y="51"/>
                    <a:pt x="12" y="51"/>
                    <a:pt x="12" y="51"/>
                  </a:cubicBezTo>
                  <a:cubicBezTo>
                    <a:pt x="13" y="49"/>
                    <a:pt x="15" y="47"/>
                    <a:pt x="16" y="46"/>
                  </a:cubicBezTo>
                  <a:cubicBezTo>
                    <a:pt x="17" y="44"/>
                    <a:pt x="18" y="43"/>
                    <a:pt x="19" y="42"/>
                  </a:cubicBezTo>
                  <a:cubicBezTo>
                    <a:pt x="19" y="40"/>
                    <a:pt x="20" y="39"/>
                    <a:pt x="20" y="38"/>
                  </a:cubicBezTo>
                  <a:cubicBezTo>
                    <a:pt x="20" y="37"/>
                    <a:pt x="20" y="36"/>
                    <a:pt x="20" y="35"/>
                  </a:cubicBezTo>
                  <a:cubicBezTo>
                    <a:pt x="20" y="34"/>
                    <a:pt x="20" y="33"/>
                    <a:pt x="20" y="32"/>
                  </a:cubicBezTo>
                  <a:cubicBezTo>
                    <a:pt x="20" y="32"/>
                    <a:pt x="19" y="31"/>
                    <a:pt x="19" y="30"/>
                  </a:cubicBezTo>
                  <a:cubicBezTo>
                    <a:pt x="18" y="30"/>
                    <a:pt x="17" y="29"/>
                    <a:pt x="16" y="29"/>
                  </a:cubicBezTo>
                  <a:cubicBezTo>
                    <a:pt x="16" y="29"/>
                    <a:pt x="15" y="29"/>
                    <a:pt x="13" y="29"/>
                  </a:cubicBezTo>
                  <a:cubicBezTo>
                    <a:pt x="12" y="29"/>
                    <a:pt x="11" y="29"/>
                    <a:pt x="9" y="29"/>
                  </a:cubicBezTo>
                  <a:cubicBezTo>
                    <a:pt x="8" y="30"/>
                    <a:pt x="7" y="30"/>
                    <a:pt x="6" y="30"/>
                  </a:cubicBezTo>
                  <a:cubicBezTo>
                    <a:pt x="5" y="31"/>
                    <a:pt x="4" y="31"/>
                    <a:pt x="4" y="32"/>
                  </a:cubicBezTo>
                  <a:cubicBezTo>
                    <a:pt x="3" y="32"/>
                    <a:pt x="3" y="32"/>
                    <a:pt x="2" y="32"/>
                  </a:cubicBezTo>
                  <a:cubicBezTo>
                    <a:pt x="2" y="32"/>
                    <a:pt x="2" y="32"/>
                    <a:pt x="2" y="32"/>
                  </a:cubicBezTo>
                  <a:cubicBezTo>
                    <a:pt x="1" y="32"/>
                    <a:pt x="1" y="32"/>
                    <a:pt x="1" y="31"/>
                  </a:cubicBezTo>
                  <a:cubicBezTo>
                    <a:pt x="1" y="31"/>
                    <a:pt x="1" y="31"/>
                    <a:pt x="1" y="30"/>
                  </a:cubicBezTo>
                  <a:cubicBezTo>
                    <a:pt x="1" y="29"/>
                    <a:pt x="1" y="28"/>
                    <a:pt x="1" y="28"/>
                  </a:cubicBezTo>
                  <a:cubicBezTo>
                    <a:pt x="1" y="27"/>
                    <a:pt x="1" y="26"/>
                    <a:pt x="1" y="26"/>
                  </a:cubicBezTo>
                  <a:cubicBezTo>
                    <a:pt x="1" y="26"/>
                    <a:pt x="1" y="25"/>
                    <a:pt x="1" y="25"/>
                  </a:cubicBezTo>
                  <a:cubicBezTo>
                    <a:pt x="1" y="25"/>
                    <a:pt x="1" y="24"/>
                    <a:pt x="1" y="24"/>
                  </a:cubicBezTo>
                  <a:cubicBezTo>
                    <a:pt x="2" y="24"/>
                    <a:pt x="2" y="24"/>
                    <a:pt x="2" y="23"/>
                  </a:cubicBezTo>
                  <a:cubicBezTo>
                    <a:pt x="2" y="23"/>
                    <a:pt x="3" y="23"/>
                    <a:pt x="4" y="22"/>
                  </a:cubicBezTo>
                  <a:cubicBezTo>
                    <a:pt x="5" y="22"/>
                    <a:pt x="6" y="21"/>
                    <a:pt x="7" y="21"/>
                  </a:cubicBezTo>
                  <a:cubicBezTo>
                    <a:pt x="9" y="20"/>
                    <a:pt x="10" y="20"/>
                    <a:pt x="12" y="19"/>
                  </a:cubicBezTo>
                  <a:cubicBezTo>
                    <a:pt x="13" y="19"/>
                    <a:pt x="15" y="19"/>
                    <a:pt x="17" y="19"/>
                  </a:cubicBezTo>
                  <a:cubicBezTo>
                    <a:pt x="19" y="19"/>
                    <a:pt x="22" y="19"/>
                    <a:pt x="24" y="20"/>
                  </a:cubicBezTo>
                  <a:cubicBezTo>
                    <a:pt x="26" y="21"/>
                    <a:pt x="28" y="22"/>
                    <a:pt x="29" y="23"/>
                  </a:cubicBezTo>
                  <a:cubicBezTo>
                    <a:pt x="30" y="24"/>
                    <a:pt x="31" y="26"/>
                    <a:pt x="32" y="27"/>
                  </a:cubicBezTo>
                  <a:cubicBezTo>
                    <a:pt x="33" y="29"/>
                    <a:pt x="33" y="31"/>
                    <a:pt x="33" y="33"/>
                  </a:cubicBezTo>
                  <a:cubicBezTo>
                    <a:pt x="33" y="34"/>
                    <a:pt x="33" y="36"/>
                    <a:pt x="32" y="38"/>
                  </a:cubicBezTo>
                  <a:cubicBezTo>
                    <a:pt x="32" y="39"/>
                    <a:pt x="31" y="41"/>
                    <a:pt x="30" y="43"/>
                  </a:cubicBezTo>
                  <a:cubicBezTo>
                    <a:pt x="29" y="45"/>
                    <a:pt x="28" y="47"/>
                    <a:pt x="26" y="49"/>
                  </a:cubicBezTo>
                  <a:cubicBezTo>
                    <a:pt x="24" y="52"/>
                    <a:pt x="22" y="54"/>
                    <a:pt x="19" y="57"/>
                  </a:cubicBezTo>
                  <a:cubicBezTo>
                    <a:pt x="13" y="64"/>
                    <a:pt x="13" y="64"/>
                    <a:pt x="13" y="64"/>
                  </a:cubicBezTo>
                  <a:cubicBezTo>
                    <a:pt x="33" y="64"/>
                    <a:pt x="33" y="64"/>
                    <a:pt x="33" y="64"/>
                  </a:cubicBezTo>
                  <a:cubicBezTo>
                    <a:pt x="33" y="64"/>
                    <a:pt x="34" y="64"/>
                    <a:pt x="34" y="64"/>
                  </a:cubicBezTo>
                  <a:cubicBezTo>
                    <a:pt x="34" y="64"/>
                    <a:pt x="34" y="64"/>
                    <a:pt x="34" y="65"/>
                  </a:cubicBezTo>
                  <a:cubicBezTo>
                    <a:pt x="35" y="65"/>
                    <a:pt x="35" y="65"/>
                    <a:pt x="35" y="66"/>
                  </a:cubicBezTo>
                  <a:cubicBezTo>
                    <a:pt x="35" y="66"/>
                    <a:pt x="35" y="67"/>
                    <a:pt x="35" y="68"/>
                  </a:cubicBezTo>
                  <a:close/>
                  <a:moveTo>
                    <a:pt x="76" y="57"/>
                  </a:moveTo>
                  <a:cubicBezTo>
                    <a:pt x="76" y="58"/>
                    <a:pt x="75" y="60"/>
                    <a:pt x="75" y="60"/>
                  </a:cubicBezTo>
                  <a:cubicBezTo>
                    <a:pt x="75" y="61"/>
                    <a:pt x="74" y="61"/>
                    <a:pt x="74" y="61"/>
                  </a:cubicBezTo>
                  <a:cubicBezTo>
                    <a:pt x="69" y="61"/>
                    <a:pt x="69" y="61"/>
                    <a:pt x="69" y="61"/>
                  </a:cubicBezTo>
                  <a:cubicBezTo>
                    <a:pt x="69" y="71"/>
                    <a:pt x="69" y="71"/>
                    <a:pt x="69" y="71"/>
                  </a:cubicBezTo>
                  <a:cubicBezTo>
                    <a:pt x="69" y="71"/>
                    <a:pt x="69" y="71"/>
                    <a:pt x="69" y="71"/>
                  </a:cubicBezTo>
                  <a:cubicBezTo>
                    <a:pt x="69" y="72"/>
                    <a:pt x="69" y="72"/>
                    <a:pt x="68" y="72"/>
                  </a:cubicBezTo>
                  <a:cubicBezTo>
                    <a:pt x="68" y="72"/>
                    <a:pt x="67" y="72"/>
                    <a:pt x="67" y="72"/>
                  </a:cubicBezTo>
                  <a:cubicBezTo>
                    <a:pt x="66" y="72"/>
                    <a:pt x="65" y="72"/>
                    <a:pt x="64" y="72"/>
                  </a:cubicBezTo>
                  <a:cubicBezTo>
                    <a:pt x="63" y="72"/>
                    <a:pt x="62" y="72"/>
                    <a:pt x="62" y="72"/>
                  </a:cubicBezTo>
                  <a:cubicBezTo>
                    <a:pt x="61" y="72"/>
                    <a:pt x="61" y="72"/>
                    <a:pt x="60" y="72"/>
                  </a:cubicBezTo>
                  <a:cubicBezTo>
                    <a:pt x="60" y="72"/>
                    <a:pt x="59" y="72"/>
                    <a:pt x="59" y="71"/>
                  </a:cubicBezTo>
                  <a:cubicBezTo>
                    <a:pt x="59" y="71"/>
                    <a:pt x="59" y="71"/>
                    <a:pt x="59" y="71"/>
                  </a:cubicBezTo>
                  <a:cubicBezTo>
                    <a:pt x="59" y="61"/>
                    <a:pt x="59" y="61"/>
                    <a:pt x="59" y="61"/>
                  </a:cubicBezTo>
                  <a:cubicBezTo>
                    <a:pt x="39" y="61"/>
                    <a:pt x="39" y="61"/>
                    <a:pt x="39" y="61"/>
                  </a:cubicBezTo>
                  <a:cubicBezTo>
                    <a:pt x="39" y="61"/>
                    <a:pt x="38" y="61"/>
                    <a:pt x="38" y="61"/>
                  </a:cubicBezTo>
                  <a:cubicBezTo>
                    <a:pt x="38" y="61"/>
                    <a:pt x="38" y="61"/>
                    <a:pt x="37" y="61"/>
                  </a:cubicBezTo>
                  <a:cubicBezTo>
                    <a:pt x="37" y="60"/>
                    <a:pt x="37" y="60"/>
                    <a:pt x="37" y="59"/>
                  </a:cubicBezTo>
                  <a:cubicBezTo>
                    <a:pt x="37" y="58"/>
                    <a:pt x="37" y="58"/>
                    <a:pt x="37" y="57"/>
                  </a:cubicBezTo>
                  <a:cubicBezTo>
                    <a:pt x="37" y="56"/>
                    <a:pt x="37" y="55"/>
                    <a:pt x="37" y="54"/>
                  </a:cubicBezTo>
                  <a:cubicBezTo>
                    <a:pt x="37" y="54"/>
                    <a:pt x="37" y="53"/>
                    <a:pt x="37" y="53"/>
                  </a:cubicBezTo>
                  <a:cubicBezTo>
                    <a:pt x="37" y="52"/>
                    <a:pt x="37" y="52"/>
                    <a:pt x="37" y="51"/>
                  </a:cubicBezTo>
                  <a:cubicBezTo>
                    <a:pt x="38" y="51"/>
                    <a:pt x="38" y="50"/>
                    <a:pt x="38" y="50"/>
                  </a:cubicBezTo>
                  <a:cubicBezTo>
                    <a:pt x="54" y="21"/>
                    <a:pt x="54" y="21"/>
                    <a:pt x="54" y="21"/>
                  </a:cubicBezTo>
                  <a:cubicBezTo>
                    <a:pt x="54" y="21"/>
                    <a:pt x="55" y="21"/>
                    <a:pt x="55" y="20"/>
                  </a:cubicBezTo>
                  <a:cubicBezTo>
                    <a:pt x="55" y="20"/>
                    <a:pt x="56" y="20"/>
                    <a:pt x="56" y="20"/>
                  </a:cubicBezTo>
                  <a:cubicBezTo>
                    <a:pt x="57" y="20"/>
                    <a:pt x="58" y="20"/>
                    <a:pt x="59" y="20"/>
                  </a:cubicBezTo>
                  <a:cubicBezTo>
                    <a:pt x="59" y="20"/>
                    <a:pt x="61" y="20"/>
                    <a:pt x="62" y="20"/>
                  </a:cubicBezTo>
                  <a:cubicBezTo>
                    <a:pt x="63" y="20"/>
                    <a:pt x="64" y="20"/>
                    <a:pt x="65" y="20"/>
                  </a:cubicBezTo>
                  <a:cubicBezTo>
                    <a:pt x="66" y="20"/>
                    <a:pt x="67" y="20"/>
                    <a:pt x="68" y="20"/>
                  </a:cubicBezTo>
                  <a:cubicBezTo>
                    <a:pt x="68" y="20"/>
                    <a:pt x="69" y="20"/>
                    <a:pt x="69" y="21"/>
                  </a:cubicBezTo>
                  <a:cubicBezTo>
                    <a:pt x="69" y="21"/>
                    <a:pt x="69" y="21"/>
                    <a:pt x="69" y="21"/>
                  </a:cubicBezTo>
                  <a:cubicBezTo>
                    <a:pt x="69" y="53"/>
                    <a:pt x="69" y="53"/>
                    <a:pt x="69" y="53"/>
                  </a:cubicBezTo>
                  <a:cubicBezTo>
                    <a:pt x="74" y="53"/>
                    <a:pt x="74" y="53"/>
                    <a:pt x="74" y="53"/>
                  </a:cubicBezTo>
                  <a:cubicBezTo>
                    <a:pt x="74" y="53"/>
                    <a:pt x="75" y="53"/>
                    <a:pt x="75" y="54"/>
                  </a:cubicBezTo>
                  <a:cubicBezTo>
                    <a:pt x="75" y="54"/>
                    <a:pt x="76" y="56"/>
                    <a:pt x="76" y="57"/>
                  </a:cubicBezTo>
                  <a:close/>
                  <a:moveTo>
                    <a:pt x="59" y="29"/>
                  </a:moveTo>
                  <a:cubicBezTo>
                    <a:pt x="59" y="29"/>
                    <a:pt x="59" y="29"/>
                    <a:pt x="59" y="29"/>
                  </a:cubicBezTo>
                  <a:cubicBezTo>
                    <a:pt x="45" y="53"/>
                    <a:pt x="45" y="53"/>
                    <a:pt x="45" y="53"/>
                  </a:cubicBezTo>
                  <a:cubicBezTo>
                    <a:pt x="59" y="53"/>
                    <a:pt x="59" y="53"/>
                    <a:pt x="59" y="53"/>
                  </a:cubicBezTo>
                  <a:cubicBezTo>
                    <a:pt x="59" y="29"/>
                    <a:pt x="59" y="29"/>
                    <a:pt x="59" y="29"/>
                  </a:cubicBezTo>
                  <a:close/>
                  <a:moveTo>
                    <a:pt x="83" y="90"/>
                  </a:moveTo>
                  <a:cubicBezTo>
                    <a:pt x="83" y="91"/>
                    <a:pt x="83" y="91"/>
                    <a:pt x="83" y="91"/>
                  </a:cubicBezTo>
                  <a:cubicBezTo>
                    <a:pt x="82" y="91"/>
                    <a:pt x="82" y="92"/>
                    <a:pt x="82" y="92"/>
                  </a:cubicBezTo>
                  <a:cubicBezTo>
                    <a:pt x="81" y="92"/>
                    <a:pt x="81" y="92"/>
                    <a:pt x="80" y="92"/>
                  </a:cubicBezTo>
                  <a:cubicBezTo>
                    <a:pt x="79" y="92"/>
                    <a:pt x="79" y="92"/>
                    <a:pt x="77" y="92"/>
                  </a:cubicBezTo>
                  <a:cubicBezTo>
                    <a:pt x="77" y="92"/>
                    <a:pt x="76" y="92"/>
                    <a:pt x="76" y="91"/>
                  </a:cubicBezTo>
                  <a:cubicBezTo>
                    <a:pt x="75" y="91"/>
                    <a:pt x="75" y="91"/>
                    <a:pt x="75" y="91"/>
                  </a:cubicBezTo>
                  <a:cubicBezTo>
                    <a:pt x="75" y="90"/>
                    <a:pt x="75" y="90"/>
                    <a:pt x="75" y="89"/>
                  </a:cubicBezTo>
                  <a:cubicBezTo>
                    <a:pt x="107" y="2"/>
                    <a:pt x="107" y="2"/>
                    <a:pt x="107" y="2"/>
                  </a:cubicBezTo>
                  <a:cubicBezTo>
                    <a:pt x="107" y="2"/>
                    <a:pt x="107" y="1"/>
                    <a:pt x="107" y="1"/>
                  </a:cubicBezTo>
                  <a:cubicBezTo>
                    <a:pt x="107" y="1"/>
                    <a:pt x="108" y="1"/>
                    <a:pt x="108" y="0"/>
                  </a:cubicBezTo>
                  <a:cubicBezTo>
                    <a:pt x="108" y="0"/>
                    <a:pt x="109" y="0"/>
                    <a:pt x="110" y="0"/>
                  </a:cubicBezTo>
                  <a:cubicBezTo>
                    <a:pt x="111" y="0"/>
                    <a:pt x="111" y="0"/>
                    <a:pt x="113" y="0"/>
                  </a:cubicBezTo>
                  <a:cubicBezTo>
                    <a:pt x="113" y="0"/>
                    <a:pt x="114" y="1"/>
                    <a:pt x="114" y="1"/>
                  </a:cubicBezTo>
                  <a:cubicBezTo>
                    <a:pt x="114" y="1"/>
                    <a:pt x="115" y="1"/>
                    <a:pt x="115" y="2"/>
                  </a:cubicBezTo>
                  <a:cubicBezTo>
                    <a:pt x="115" y="2"/>
                    <a:pt x="115" y="2"/>
                    <a:pt x="115" y="3"/>
                  </a:cubicBezTo>
                  <a:cubicBezTo>
                    <a:pt x="83" y="90"/>
                    <a:pt x="83" y="90"/>
                    <a:pt x="83" y="90"/>
                  </a:cubicBezTo>
                  <a:close/>
                  <a:moveTo>
                    <a:pt x="150" y="24"/>
                  </a:moveTo>
                  <a:cubicBezTo>
                    <a:pt x="150" y="25"/>
                    <a:pt x="150" y="26"/>
                    <a:pt x="150" y="26"/>
                  </a:cubicBezTo>
                  <a:cubicBezTo>
                    <a:pt x="150" y="27"/>
                    <a:pt x="150" y="28"/>
                    <a:pt x="150" y="28"/>
                  </a:cubicBezTo>
                  <a:cubicBezTo>
                    <a:pt x="150" y="28"/>
                    <a:pt x="150" y="29"/>
                    <a:pt x="150" y="29"/>
                  </a:cubicBezTo>
                  <a:cubicBezTo>
                    <a:pt x="150" y="30"/>
                    <a:pt x="149" y="30"/>
                    <a:pt x="149" y="31"/>
                  </a:cubicBezTo>
                  <a:cubicBezTo>
                    <a:pt x="132" y="71"/>
                    <a:pt x="132" y="71"/>
                    <a:pt x="132" y="71"/>
                  </a:cubicBezTo>
                  <a:cubicBezTo>
                    <a:pt x="132" y="71"/>
                    <a:pt x="132" y="71"/>
                    <a:pt x="131" y="72"/>
                  </a:cubicBezTo>
                  <a:cubicBezTo>
                    <a:pt x="131" y="72"/>
                    <a:pt x="131" y="72"/>
                    <a:pt x="130" y="72"/>
                  </a:cubicBezTo>
                  <a:cubicBezTo>
                    <a:pt x="130" y="72"/>
                    <a:pt x="129" y="72"/>
                    <a:pt x="128" y="72"/>
                  </a:cubicBezTo>
                  <a:cubicBezTo>
                    <a:pt x="128" y="72"/>
                    <a:pt x="127" y="72"/>
                    <a:pt x="126" y="72"/>
                  </a:cubicBezTo>
                  <a:cubicBezTo>
                    <a:pt x="124" y="72"/>
                    <a:pt x="123" y="72"/>
                    <a:pt x="122" y="72"/>
                  </a:cubicBezTo>
                  <a:cubicBezTo>
                    <a:pt x="122" y="72"/>
                    <a:pt x="121" y="72"/>
                    <a:pt x="121" y="72"/>
                  </a:cubicBezTo>
                  <a:cubicBezTo>
                    <a:pt x="120" y="72"/>
                    <a:pt x="120" y="71"/>
                    <a:pt x="120" y="71"/>
                  </a:cubicBezTo>
                  <a:cubicBezTo>
                    <a:pt x="120" y="71"/>
                    <a:pt x="120" y="70"/>
                    <a:pt x="120" y="70"/>
                  </a:cubicBezTo>
                  <a:cubicBezTo>
                    <a:pt x="139" y="29"/>
                    <a:pt x="139" y="29"/>
                    <a:pt x="139" y="29"/>
                  </a:cubicBezTo>
                  <a:cubicBezTo>
                    <a:pt x="117" y="29"/>
                    <a:pt x="117" y="29"/>
                    <a:pt x="117" y="29"/>
                  </a:cubicBezTo>
                  <a:cubicBezTo>
                    <a:pt x="116" y="29"/>
                    <a:pt x="116" y="29"/>
                    <a:pt x="116" y="28"/>
                  </a:cubicBezTo>
                  <a:cubicBezTo>
                    <a:pt x="115" y="27"/>
                    <a:pt x="115" y="26"/>
                    <a:pt x="115" y="24"/>
                  </a:cubicBezTo>
                  <a:cubicBezTo>
                    <a:pt x="115" y="24"/>
                    <a:pt x="115" y="23"/>
                    <a:pt x="115" y="22"/>
                  </a:cubicBezTo>
                  <a:cubicBezTo>
                    <a:pt x="115" y="22"/>
                    <a:pt x="115" y="21"/>
                    <a:pt x="116" y="21"/>
                  </a:cubicBezTo>
                  <a:cubicBezTo>
                    <a:pt x="116" y="21"/>
                    <a:pt x="116" y="20"/>
                    <a:pt x="116" y="20"/>
                  </a:cubicBezTo>
                  <a:cubicBezTo>
                    <a:pt x="116" y="20"/>
                    <a:pt x="117" y="20"/>
                    <a:pt x="117" y="20"/>
                  </a:cubicBezTo>
                  <a:cubicBezTo>
                    <a:pt x="148" y="20"/>
                    <a:pt x="148" y="20"/>
                    <a:pt x="148" y="20"/>
                  </a:cubicBezTo>
                  <a:cubicBezTo>
                    <a:pt x="148" y="20"/>
                    <a:pt x="149" y="20"/>
                    <a:pt x="149" y="20"/>
                  </a:cubicBezTo>
                  <a:cubicBezTo>
                    <a:pt x="149" y="20"/>
                    <a:pt x="150" y="20"/>
                    <a:pt x="150" y="21"/>
                  </a:cubicBezTo>
                  <a:cubicBezTo>
                    <a:pt x="150" y="21"/>
                    <a:pt x="150" y="21"/>
                    <a:pt x="150" y="22"/>
                  </a:cubicBezTo>
                  <a:cubicBezTo>
                    <a:pt x="150" y="23"/>
                    <a:pt x="150" y="23"/>
                    <a:pt x="150"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8" name="Freeform 32">
              <a:extLst>
                <a:ext uri="{FF2B5EF4-FFF2-40B4-BE49-F238E27FC236}">
                  <a16:creationId xmlns:a16="http://schemas.microsoft.com/office/drawing/2014/main" id="{C336C436-D232-564D-A921-111AA99D6BE4}"/>
                </a:ext>
              </a:extLst>
            </p:cNvPr>
            <p:cNvSpPr>
              <a:spLocks/>
            </p:cNvSpPr>
            <p:nvPr/>
          </p:nvSpPr>
          <p:spPr bwMode="auto">
            <a:xfrm>
              <a:off x="2439988" y="2932113"/>
              <a:ext cx="325438" cy="366713"/>
            </a:xfrm>
            <a:custGeom>
              <a:avLst/>
              <a:gdLst>
                <a:gd name="T0" fmla="*/ 73 w 183"/>
                <a:gd name="T1" fmla="*/ 16 h 206"/>
                <a:gd name="T2" fmla="*/ 144 w 183"/>
                <a:gd name="T3" fmla="*/ 21 h 206"/>
                <a:gd name="T4" fmla="*/ 146 w 183"/>
                <a:gd name="T5" fmla="*/ 23 h 206"/>
                <a:gd name="T6" fmla="*/ 156 w 183"/>
                <a:gd name="T7" fmla="*/ 0 h 206"/>
                <a:gd name="T8" fmla="*/ 183 w 183"/>
                <a:gd name="T9" fmla="*/ 83 h 206"/>
                <a:gd name="T10" fmla="*/ 109 w 183"/>
                <a:gd name="T11" fmla="*/ 54 h 206"/>
                <a:gd name="T12" fmla="*/ 129 w 183"/>
                <a:gd name="T13" fmla="*/ 42 h 206"/>
                <a:gd name="T14" fmla="*/ 121 w 183"/>
                <a:gd name="T15" fmla="*/ 42 h 206"/>
                <a:gd name="T16" fmla="*/ 34 w 183"/>
                <a:gd name="T17" fmla="*/ 137 h 206"/>
                <a:gd name="T18" fmla="*/ 135 w 183"/>
                <a:gd name="T19" fmla="*/ 184 h 206"/>
                <a:gd name="T20" fmla="*/ 173 w 183"/>
                <a:gd name="T21" fmla="*/ 160 h 206"/>
                <a:gd name="T22" fmla="*/ 129 w 183"/>
                <a:gd name="T23" fmla="*/ 191 h 206"/>
                <a:gd name="T24" fmla="*/ 16 w 183"/>
                <a:gd name="T25" fmla="*/ 131 h 206"/>
                <a:gd name="T26" fmla="*/ 73 w 183"/>
                <a:gd name="T27" fmla="*/ 16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3" h="206">
                  <a:moveTo>
                    <a:pt x="73" y="16"/>
                  </a:moveTo>
                  <a:cubicBezTo>
                    <a:pt x="98" y="8"/>
                    <a:pt x="122" y="8"/>
                    <a:pt x="144" y="21"/>
                  </a:cubicBezTo>
                  <a:cubicBezTo>
                    <a:pt x="145" y="21"/>
                    <a:pt x="146" y="22"/>
                    <a:pt x="146" y="23"/>
                  </a:cubicBezTo>
                  <a:cubicBezTo>
                    <a:pt x="156" y="0"/>
                    <a:pt x="156" y="0"/>
                    <a:pt x="156" y="0"/>
                  </a:cubicBezTo>
                  <a:cubicBezTo>
                    <a:pt x="164" y="36"/>
                    <a:pt x="175" y="67"/>
                    <a:pt x="183" y="83"/>
                  </a:cubicBezTo>
                  <a:cubicBezTo>
                    <a:pt x="168" y="68"/>
                    <a:pt x="142" y="54"/>
                    <a:pt x="109" y="54"/>
                  </a:cubicBezTo>
                  <a:cubicBezTo>
                    <a:pt x="129" y="42"/>
                    <a:pt x="129" y="42"/>
                    <a:pt x="129" y="42"/>
                  </a:cubicBezTo>
                  <a:cubicBezTo>
                    <a:pt x="126" y="42"/>
                    <a:pt x="124" y="42"/>
                    <a:pt x="121" y="42"/>
                  </a:cubicBezTo>
                  <a:cubicBezTo>
                    <a:pt x="64" y="39"/>
                    <a:pt x="15" y="78"/>
                    <a:pt x="34" y="137"/>
                  </a:cubicBezTo>
                  <a:cubicBezTo>
                    <a:pt x="47" y="177"/>
                    <a:pt x="92" y="198"/>
                    <a:pt x="135" y="184"/>
                  </a:cubicBezTo>
                  <a:cubicBezTo>
                    <a:pt x="150" y="179"/>
                    <a:pt x="163" y="170"/>
                    <a:pt x="173" y="160"/>
                  </a:cubicBezTo>
                  <a:cubicBezTo>
                    <a:pt x="162" y="174"/>
                    <a:pt x="147" y="185"/>
                    <a:pt x="129" y="191"/>
                  </a:cubicBezTo>
                  <a:cubicBezTo>
                    <a:pt x="82" y="206"/>
                    <a:pt x="32" y="179"/>
                    <a:pt x="16" y="131"/>
                  </a:cubicBezTo>
                  <a:cubicBezTo>
                    <a:pt x="0" y="83"/>
                    <a:pt x="26" y="31"/>
                    <a:pt x="73"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sp>
        <p:nvSpPr>
          <p:cNvPr id="19" name="Freeform 47">
            <a:extLst>
              <a:ext uri="{FF2B5EF4-FFF2-40B4-BE49-F238E27FC236}">
                <a16:creationId xmlns:a16="http://schemas.microsoft.com/office/drawing/2014/main" id="{77230B34-4CEA-604E-915B-7D40FB780159}"/>
              </a:ext>
            </a:extLst>
          </p:cNvPr>
          <p:cNvSpPr>
            <a:spLocks noEditPoints="1"/>
          </p:cNvSpPr>
          <p:nvPr/>
        </p:nvSpPr>
        <p:spPr bwMode="auto">
          <a:xfrm>
            <a:off x="7281368" y="3596537"/>
            <a:ext cx="234554" cy="258366"/>
          </a:xfrm>
          <a:custGeom>
            <a:avLst/>
            <a:gdLst>
              <a:gd name="T0" fmla="*/ 122 w 175"/>
              <a:gd name="T1" fmla="*/ 16 h 193"/>
              <a:gd name="T2" fmla="*/ 52 w 175"/>
              <a:gd name="T3" fmla="*/ 87 h 193"/>
              <a:gd name="T4" fmla="*/ 48 w 175"/>
              <a:gd name="T5" fmla="*/ 94 h 193"/>
              <a:gd name="T6" fmla="*/ 47 w 175"/>
              <a:gd name="T7" fmla="*/ 126 h 193"/>
              <a:gd name="T8" fmla="*/ 49 w 175"/>
              <a:gd name="T9" fmla="*/ 130 h 193"/>
              <a:gd name="T10" fmla="*/ 78 w 175"/>
              <a:gd name="T11" fmla="*/ 130 h 193"/>
              <a:gd name="T12" fmla="*/ 87 w 175"/>
              <a:gd name="T13" fmla="*/ 124 h 193"/>
              <a:gd name="T14" fmla="*/ 143 w 175"/>
              <a:gd name="T15" fmla="*/ 68 h 193"/>
              <a:gd name="T16" fmla="*/ 143 w 175"/>
              <a:gd name="T17" fmla="*/ 193 h 193"/>
              <a:gd name="T18" fmla="*/ 0 w 175"/>
              <a:gd name="T19" fmla="*/ 193 h 193"/>
              <a:gd name="T20" fmla="*/ 0 w 175"/>
              <a:gd name="T21" fmla="*/ 16 h 193"/>
              <a:gd name="T22" fmla="*/ 122 w 175"/>
              <a:gd name="T23" fmla="*/ 16 h 193"/>
              <a:gd name="T24" fmla="*/ 148 w 175"/>
              <a:gd name="T25" fmla="*/ 1 h 193"/>
              <a:gd name="T26" fmla="*/ 154 w 175"/>
              <a:gd name="T27" fmla="*/ 2 h 193"/>
              <a:gd name="T28" fmla="*/ 173 w 175"/>
              <a:gd name="T29" fmla="*/ 21 h 193"/>
              <a:gd name="T30" fmla="*/ 173 w 175"/>
              <a:gd name="T31" fmla="*/ 29 h 193"/>
              <a:gd name="T32" fmla="*/ 86 w 175"/>
              <a:gd name="T33" fmla="*/ 118 h 193"/>
              <a:gd name="T34" fmla="*/ 76 w 175"/>
              <a:gd name="T35" fmla="*/ 119 h 193"/>
              <a:gd name="T36" fmla="*/ 57 w 175"/>
              <a:gd name="T37" fmla="*/ 99 h 193"/>
              <a:gd name="T38" fmla="*/ 57 w 175"/>
              <a:gd name="T39" fmla="*/ 91 h 193"/>
              <a:gd name="T40" fmla="*/ 143 w 175"/>
              <a:gd name="T41" fmla="*/ 4 h 193"/>
              <a:gd name="T42" fmla="*/ 148 w 175"/>
              <a:gd name="T43" fmla="*/ 1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5" h="193">
                <a:moveTo>
                  <a:pt x="122" y="16"/>
                </a:moveTo>
                <a:cubicBezTo>
                  <a:pt x="52" y="87"/>
                  <a:pt x="52" y="87"/>
                  <a:pt x="52" y="87"/>
                </a:cubicBezTo>
                <a:cubicBezTo>
                  <a:pt x="51" y="88"/>
                  <a:pt x="48" y="90"/>
                  <a:pt x="48" y="94"/>
                </a:cubicBezTo>
                <a:cubicBezTo>
                  <a:pt x="47" y="126"/>
                  <a:pt x="47" y="126"/>
                  <a:pt x="47" y="126"/>
                </a:cubicBezTo>
                <a:cubicBezTo>
                  <a:pt x="46" y="128"/>
                  <a:pt x="46" y="130"/>
                  <a:pt x="49" y="130"/>
                </a:cubicBezTo>
                <a:cubicBezTo>
                  <a:pt x="78" y="130"/>
                  <a:pt x="78" y="130"/>
                  <a:pt x="78" y="130"/>
                </a:cubicBezTo>
                <a:cubicBezTo>
                  <a:pt x="85" y="129"/>
                  <a:pt x="85" y="126"/>
                  <a:pt x="87" y="124"/>
                </a:cubicBezTo>
                <a:cubicBezTo>
                  <a:pt x="143" y="68"/>
                  <a:pt x="143" y="68"/>
                  <a:pt x="143" y="68"/>
                </a:cubicBezTo>
                <a:cubicBezTo>
                  <a:pt x="143" y="193"/>
                  <a:pt x="143" y="193"/>
                  <a:pt x="143" y="193"/>
                </a:cubicBezTo>
                <a:cubicBezTo>
                  <a:pt x="0" y="193"/>
                  <a:pt x="0" y="193"/>
                  <a:pt x="0" y="193"/>
                </a:cubicBezTo>
                <a:cubicBezTo>
                  <a:pt x="0" y="16"/>
                  <a:pt x="0" y="16"/>
                  <a:pt x="0" y="16"/>
                </a:cubicBezTo>
                <a:cubicBezTo>
                  <a:pt x="122" y="16"/>
                  <a:pt x="122" y="16"/>
                  <a:pt x="122" y="16"/>
                </a:cubicBezTo>
                <a:close/>
                <a:moveTo>
                  <a:pt x="148" y="1"/>
                </a:moveTo>
                <a:cubicBezTo>
                  <a:pt x="150" y="0"/>
                  <a:pt x="152" y="0"/>
                  <a:pt x="154" y="2"/>
                </a:cubicBezTo>
                <a:cubicBezTo>
                  <a:pt x="173" y="21"/>
                  <a:pt x="173" y="21"/>
                  <a:pt x="173" y="21"/>
                </a:cubicBezTo>
                <a:cubicBezTo>
                  <a:pt x="175" y="23"/>
                  <a:pt x="175" y="27"/>
                  <a:pt x="173" y="29"/>
                </a:cubicBezTo>
                <a:cubicBezTo>
                  <a:pt x="86" y="118"/>
                  <a:pt x="86" y="118"/>
                  <a:pt x="86" y="118"/>
                </a:cubicBezTo>
                <a:cubicBezTo>
                  <a:pt x="83" y="120"/>
                  <a:pt x="80" y="123"/>
                  <a:pt x="76" y="119"/>
                </a:cubicBezTo>
                <a:cubicBezTo>
                  <a:pt x="57" y="99"/>
                  <a:pt x="57" y="99"/>
                  <a:pt x="57" y="99"/>
                </a:cubicBezTo>
                <a:cubicBezTo>
                  <a:pt x="54" y="97"/>
                  <a:pt x="54" y="93"/>
                  <a:pt x="57" y="91"/>
                </a:cubicBezTo>
                <a:cubicBezTo>
                  <a:pt x="143" y="4"/>
                  <a:pt x="143" y="4"/>
                  <a:pt x="143" y="4"/>
                </a:cubicBezTo>
                <a:cubicBezTo>
                  <a:pt x="145" y="3"/>
                  <a:pt x="146" y="1"/>
                  <a:pt x="148" y="1"/>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0" name="Freeform 69">
            <a:extLst>
              <a:ext uri="{FF2B5EF4-FFF2-40B4-BE49-F238E27FC236}">
                <a16:creationId xmlns:a16="http://schemas.microsoft.com/office/drawing/2014/main" id="{759E1419-C699-6840-82BF-696AA062283B}"/>
              </a:ext>
            </a:extLst>
          </p:cNvPr>
          <p:cNvSpPr>
            <a:spLocks noEditPoints="1"/>
          </p:cNvSpPr>
          <p:nvPr/>
        </p:nvSpPr>
        <p:spPr bwMode="auto">
          <a:xfrm>
            <a:off x="5495743" y="3588202"/>
            <a:ext cx="242888" cy="263129"/>
          </a:xfrm>
          <a:custGeom>
            <a:avLst/>
            <a:gdLst>
              <a:gd name="T0" fmla="*/ 16 w 182"/>
              <a:gd name="T1" fmla="*/ 0 h 196"/>
              <a:gd name="T2" fmla="*/ 139 w 182"/>
              <a:gd name="T3" fmla="*/ 0 h 196"/>
              <a:gd name="T4" fmla="*/ 155 w 182"/>
              <a:gd name="T5" fmla="*/ 16 h 196"/>
              <a:gd name="T6" fmla="*/ 155 w 182"/>
              <a:gd name="T7" fmla="*/ 180 h 196"/>
              <a:gd name="T8" fmla="*/ 139 w 182"/>
              <a:gd name="T9" fmla="*/ 196 h 196"/>
              <a:gd name="T10" fmla="*/ 16 w 182"/>
              <a:gd name="T11" fmla="*/ 196 h 196"/>
              <a:gd name="T12" fmla="*/ 0 w 182"/>
              <a:gd name="T13" fmla="*/ 180 h 196"/>
              <a:gd name="T14" fmla="*/ 0 w 182"/>
              <a:gd name="T15" fmla="*/ 16 h 196"/>
              <a:gd name="T16" fmla="*/ 16 w 182"/>
              <a:gd name="T17" fmla="*/ 0 h 196"/>
              <a:gd name="T18" fmla="*/ 76 w 182"/>
              <a:gd name="T19" fmla="*/ 44 h 196"/>
              <a:gd name="T20" fmla="*/ 94 w 182"/>
              <a:gd name="T21" fmla="*/ 64 h 196"/>
              <a:gd name="T22" fmla="*/ 76 w 182"/>
              <a:gd name="T23" fmla="*/ 93 h 196"/>
              <a:gd name="T24" fmla="*/ 57 w 182"/>
              <a:gd name="T25" fmla="*/ 64 h 196"/>
              <a:gd name="T26" fmla="*/ 76 w 182"/>
              <a:gd name="T27" fmla="*/ 44 h 196"/>
              <a:gd name="T28" fmla="*/ 76 w 182"/>
              <a:gd name="T29" fmla="*/ 107 h 196"/>
              <a:gd name="T30" fmla="*/ 89 w 182"/>
              <a:gd name="T31" fmla="*/ 97 h 196"/>
              <a:gd name="T32" fmla="*/ 98 w 182"/>
              <a:gd name="T33" fmla="*/ 100 h 196"/>
              <a:gd name="T34" fmla="*/ 115 w 182"/>
              <a:gd name="T35" fmla="*/ 118 h 196"/>
              <a:gd name="T36" fmla="*/ 115 w 182"/>
              <a:gd name="T37" fmla="*/ 127 h 196"/>
              <a:gd name="T38" fmla="*/ 37 w 182"/>
              <a:gd name="T39" fmla="*/ 127 h 196"/>
              <a:gd name="T40" fmla="*/ 37 w 182"/>
              <a:gd name="T41" fmla="*/ 118 h 196"/>
              <a:gd name="T42" fmla="*/ 53 w 182"/>
              <a:gd name="T43" fmla="*/ 100 h 196"/>
              <a:gd name="T44" fmla="*/ 63 w 182"/>
              <a:gd name="T45" fmla="*/ 97 h 196"/>
              <a:gd name="T46" fmla="*/ 76 w 182"/>
              <a:gd name="T47" fmla="*/ 107 h 196"/>
              <a:gd name="T48" fmla="*/ 162 w 182"/>
              <a:gd name="T49" fmla="*/ 29 h 196"/>
              <a:gd name="T50" fmla="*/ 182 w 182"/>
              <a:gd name="T51" fmla="*/ 29 h 196"/>
              <a:gd name="T52" fmla="*/ 182 w 182"/>
              <a:gd name="T53" fmla="*/ 56 h 196"/>
              <a:gd name="T54" fmla="*/ 162 w 182"/>
              <a:gd name="T55" fmla="*/ 56 h 196"/>
              <a:gd name="T56" fmla="*/ 162 w 182"/>
              <a:gd name="T57" fmla="*/ 29 h 196"/>
              <a:gd name="T58" fmla="*/ 162 w 182"/>
              <a:gd name="T59" fmla="*/ 63 h 196"/>
              <a:gd name="T60" fmla="*/ 182 w 182"/>
              <a:gd name="T61" fmla="*/ 63 h 196"/>
              <a:gd name="T62" fmla="*/ 182 w 182"/>
              <a:gd name="T63" fmla="*/ 90 h 196"/>
              <a:gd name="T64" fmla="*/ 162 w 182"/>
              <a:gd name="T65" fmla="*/ 90 h 196"/>
              <a:gd name="T66" fmla="*/ 162 w 182"/>
              <a:gd name="T67" fmla="*/ 63 h 196"/>
              <a:gd name="T68" fmla="*/ 162 w 182"/>
              <a:gd name="T69" fmla="*/ 97 h 196"/>
              <a:gd name="T70" fmla="*/ 182 w 182"/>
              <a:gd name="T71" fmla="*/ 97 h 196"/>
              <a:gd name="T72" fmla="*/ 182 w 182"/>
              <a:gd name="T73" fmla="*/ 124 h 196"/>
              <a:gd name="T74" fmla="*/ 162 w 182"/>
              <a:gd name="T75" fmla="*/ 124 h 196"/>
              <a:gd name="T76" fmla="*/ 162 w 182"/>
              <a:gd name="T77" fmla="*/ 97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82" h="196">
                <a:moveTo>
                  <a:pt x="16" y="0"/>
                </a:moveTo>
                <a:cubicBezTo>
                  <a:pt x="139" y="0"/>
                  <a:pt x="139" y="0"/>
                  <a:pt x="139" y="0"/>
                </a:cubicBezTo>
                <a:cubicBezTo>
                  <a:pt x="148" y="0"/>
                  <a:pt x="155" y="7"/>
                  <a:pt x="155" y="16"/>
                </a:cubicBezTo>
                <a:cubicBezTo>
                  <a:pt x="155" y="180"/>
                  <a:pt x="155" y="180"/>
                  <a:pt x="155" y="180"/>
                </a:cubicBezTo>
                <a:cubicBezTo>
                  <a:pt x="155" y="189"/>
                  <a:pt x="148" y="196"/>
                  <a:pt x="139" y="196"/>
                </a:cubicBezTo>
                <a:cubicBezTo>
                  <a:pt x="16" y="196"/>
                  <a:pt x="16" y="196"/>
                  <a:pt x="16" y="196"/>
                </a:cubicBezTo>
                <a:cubicBezTo>
                  <a:pt x="7" y="196"/>
                  <a:pt x="0" y="189"/>
                  <a:pt x="0" y="180"/>
                </a:cubicBezTo>
                <a:cubicBezTo>
                  <a:pt x="0" y="16"/>
                  <a:pt x="0" y="16"/>
                  <a:pt x="0" y="16"/>
                </a:cubicBezTo>
                <a:cubicBezTo>
                  <a:pt x="0" y="7"/>
                  <a:pt x="7" y="0"/>
                  <a:pt x="16" y="0"/>
                </a:cubicBezTo>
                <a:close/>
                <a:moveTo>
                  <a:pt x="76" y="44"/>
                </a:moveTo>
                <a:cubicBezTo>
                  <a:pt x="86" y="44"/>
                  <a:pt x="94" y="50"/>
                  <a:pt x="94" y="64"/>
                </a:cubicBezTo>
                <a:cubicBezTo>
                  <a:pt x="94" y="79"/>
                  <a:pt x="86" y="93"/>
                  <a:pt x="76" y="93"/>
                </a:cubicBezTo>
                <a:cubicBezTo>
                  <a:pt x="66" y="93"/>
                  <a:pt x="57" y="79"/>
                  <a:pt x="57" y="64"/>
                </a:cubicBezTo>
                <a:cubicBezTo>
                  <a:pt x="57" y="50"/>
                  <a:pt x="66" y="44"/>
                  <a:pt x="76" y="44"/>
                </a:cubicBezTo>
                <a:close/>
                <a:moveTo>
                  <a:pt x="76" y="107"/>
                </a:moveTo>
                <a:cubicBezTo>
                  <a:pt x="85" y="107"/>
                  <a:pt x="85" y="96"/>
                  <a:pt x="89" y="97"/>
                </a:cubicBezTo>
                <a:cubicBezTo>
                  <a:pt x="93" y="98"/>
                  <a:pt x="95" y="99"/>
                  <a:pt x="98" y="100"/>
                </a:cubicBezTo>
                <a:cubicBezTo>
                  <a:pt x="107" y="104"/>
                  <a:pt x="115" y="108"/>
                  <a:pt x="115" y="118"/>
                </a:cubicBezTo>
                <a:cubicBezTo>
                  <a:pt x="115" y="127"/>
                  <a:pt x="115" y="127"/>
                  <a:pt x="115" y="127"/>
                </a:cubicBezTo>
                <a:cubicBezTo>
                  <a:pt x="83" y="141"/>
                  <a:pt x="64" y="138"/>
                  <a:pt x="37" y="127"/>
                </a:cubicBezTo>
                <a:cubicBezTo>
                  <a:pt x="37" y="118"/>
                  <a:pt x="37" y="118"/>
                  <a:pt x="37" y="118"/>
                </a:cubicBezTo>
                <a:cubicBezTo>
                  <a:pt x="37" y="107"/>
                  <a:pt x="45" y="104"/>
                  <a:pt x="53" y="100"/>
                </a:cubicBezTo>
                <a:cubicBezTo>
                  <a:pt x="57" y="99"/>
                  <a:pt x="59" y="98"/>
                  <a:pt x="63" y="97"/>
                </a:cubicBezTo>
                <a:cubicBezTo>
                  <a:pt x="66" y="96"/>
                  <a:pt x="68" y="107"/>
                  <a:pt x="76" y="107"/>
                </a:cubicBezTo>
                <a:close/>
                <a:moveTo>
                  <a:pt x="162" y="29"/>
                </a:moveTo>
                <a:cubicBezTo>
                  <a:pt x="182" y="29"/>
                  <a:pt x="182" y="29"/>
                  <a:pt x="182" y="29"/>
                </a:cubicBezTo>
                <a:cubicBezTo>
                  <a:pt x="182" y="56"/>
                  <a:pt x="182" y="56"/>
                  <a:pt x="182" y="56"/>
                </a:cubicBezTo>
                <a:cubicBezTo>
                  <a:pt x="162" y="56"/>
                  <a:pt x="162" y="56"/>
                  <a:pt x="162" y="56"/>
                </a:cubicBezTo>
                <a:cubicBezTo>
                  <a:pt x="162" y="29"/>
                  <a:pt x="162" y="29"/>
                  <a:pt x="162" y="29"/>
                </a:cubicBezTo>
                <a:close/>
                <a:moveTo>
                  <a:pt x="162" y="63"/>
                </a:moveTo>
                <a:cubicBezTo>
                  <a:pt x="182" y="63"/>
                  <a:pt x="182" y="63"/>
                  <a:pt x="182" y="63"/>
                </a:cubicBezTo>
                <a:cubicBezTo>
                  <a:pt x="182" y="90"/>
                  <a:pt x="182" y="90"/>
                  <a:pt x="182" y="90"/>
                </a:cubicBezTo>
                <a:cubicBezTo>
                  <a:pt x="162" y="90"/>
                  <a:pt x="162" y="90"/>
                  <a:pt x="162" y="90"/>
                </a:cubicBezTo>
                <a:cubicBezTo>
                  <a:pt x="162" y="63"/>
                  <a:pt x="162" y="63"/>
                  <a:pt x="162" y="63"/>
                </a:cubicBezTo>
                <a:close/>
                <a:moveTo>
                  <a:pt x="162" y="97"/>
                </a:moveTo>
                <a:cubicBezTo>
                  <a:pt x="182" y="97"/>
                  <a:pt x="182" y="97"/>
                  <a:pt x="182" y="97"/>
                </a:cubicBezTo>
                <a:cubicBezTo>
                  <a:pt x="182" y="124"/>
                  <a:pt x="182" y="124"/>
                  <a:pt x="182" y="124"/>
                </a:cubicBezTo>
                <a:cubicBezTo>
                  <a:pt x="162" y="124"/>
                  <a:pt x="162" y="124"/>
                  <a:pt x="162" y="124"/>
                </a:cubicBezTo>
                <a:cubicBezTo>
                  <a:pt x="162" y="97"/>
                  <a:pt x="162" y="97"/>
                  <a:pt x="162" y="97"/>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21" name="组合 20">
            <a:extLst>
              <a:ext uri="{FF2B5EF4-FFF2-40B4-BE49-F238E27FC236}">
                <a16:creationId xmlns:a16="http://schemas.microsoft.com/office/drawing/2014/main" id="{396328A5-38E0-709C-4970-6E054E31C590}"/>
              </a:ext>
            </a:extLst>
          </p:cNvPr>
          <p:cNvGrpSpPr/>
          <p:nvPr/>
        </p:nvGrpSpPr>
        <p:grpSpPr>
          <a:xfrm>
            <a:off x="8277110" y="4704623"/>
            <a:ext cx="515061" cy="123063"/>
            <a:chOff x="10972799" y="6306457"/>
            <a:chExt cx="813443" cy="194356"/>
          </a:xfrm>
        </p:grpSpPr>
        <p:sp>
          <p:nvSpPr>
            <p:cNvPr id="22" name="任意多边形: 形状 19">
              <a:extLst>
                <a:ext uri="{FF2B5EF4-FFF2-40B4-BE49-F238E27FC236}">
                  <a16:creationId xmlns:a16="http://schemas.microsoft.com/office/drawing/2014/main" id="{04BC1FFB-F402-48DE-18CA-7183C80F4182}"/>
                </a:ext>
              </a:extLst>
            </p:cNvPr>
            <p:cNvSpPr/>
            <p:nvPr/>
          </p:nvSpPr>
          <p:spPr>
            <a:xfrm>
              <a:off x="10972799" y="6306457"/>
              <a:ext cx="194356" cy="194356"/>
            </a:xfrm>
            <a:custGeom>
              <a:avLst/>
              <a:gdLst>
                <a:gd name="connsiteX0" fmla="*/ 122257 w 244514"/>
                <a:gd name="connsiteY0" fmla="*/ 0 h 244514"/>
                <a:gd name="connsiteX1" fmla="*/ 244514 w 244514"/>
                <a:gd name="connsiteY1" fmla="*/ 122257 h 244514"/>
                <a:gd name="connsiteX2" fmla="*/ 122257 w 244514"/>
                <a:gd name="connsiteY2" fmla="*/ 244514 h 244514"/>
                <a:gd name="connsiteX3" fmla="*/ 0 w 244514"/>
                <a:gd name="connsiteY3" fmla="*/ 122257 h 244514"/>
                <a:gd name="connsiteX4" fmla="*/ 122257 w 244514"/>
                <a:gd name="connsiteY4" fmla="*/ 0 h 244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514" h="244514">
                  <a:moveTo>
                    <a:pt x="122257" y="0"/>
                  </a:moveTo>
                  <a:cubicBezTo>
                    <a:pt x="189778" y="0"/>
                    <a:pt x="244514" y="54736"/>
                    <a:pt x="244514" y="122257"/>
                  </a:cubicBezTo>
                  <a:cubicBezTo>
                    <a:pt x="244514" y="189778"/>
                    <a:pt x="189778" y="244514"/>
                    <a:pt x="122257" y="244514"/>
                  </a:cubicBezTo>
                  <a:cubicBezTo>
                    <a:pt x="54736" y="244514"/>
                    <a:pt x="0" y="189778"/>
                    <a:pt x="0" y="122257"/>
                  </a:cubicBezTo>
                  <a:cubicBezTo>
                    <a:pt x="0" y="54736"/>
                    <a:pt x="54736" y="0"/>
                    <a:pt x="122257" y="0"/>
                  </a:cubicBezTo>
                  <a:close/>
                </a:path>
              </a:pathLst>
            </a:custGeom>
            <a:solidFill>
              <a:srgbClr val="4C404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3" name="椭圆 22">
              <a:extLst>
                <a:ext uri="{FF2B5EF4-FFF2-40B4-BE49-F238E27FC236}">
                  <a16:creationId xmlns:a16="http://schemas.microsoft.com/office/drawing/2014/main" id="{7AFB0375-004B-B9C6-38C3-82B0F62D8848}"/>
                </a:ext>
              </a:extLst>
            </p:cNvPr>
            <p:cNvSpPr/>
            <p:nvPr/>
          </p:nvSpPr>
          <p:spPr>
            <a:xfrm>
              <a:off x="11282344"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4" name="椭圆 23">
              <a:extLst>
                <a:ext uri="{FF2B5EF4-FFF2-40B4-BE49-F238E27FC236}">
                  <a16:creationId xmlns:a16="http://schemas.microsoft.com/office/drawing/2014/main" id="{35FCBF3F-BBE8-2A38-8527-59FD65D2F77F}"/>
                </a:ext>
              </a:extLst>
            </p:cNvPr>
            <p:cNvSpPr/>
            <p:nvPr/>
          </p:nvSpPr>
          <p:spPr>
            <a:xfrm>
              <a:off x="11591887"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nvGrpSpPr>
          <p:cNvPr id="34" name="组合 33"/>
          <p:cNvGrpSpPr/>
          <p:nvPr/>
        </p:nvGrpSpPr>
        <p:grpSpPr>
          <a:xfrm>
            <a:off x="1830871" y="236665"/>
            <a:ext cx="5567774" cy="461665"/>
            <a:chOff x="1713594" y="147014"/>
            <a:chExt cx="5567774" cy="461665"/>
          </a:xfrm>
        </p:grpSpPr>
        <p:sp>
          <p:nvSpPr>
            <p:cNvPr id="25" name="文本框 24">
              <a:extLst>
                <a:ext uri="{FF2B5EF4-FFF2-40B4-BE49-F238E27FC236}">
                  <a16:creationId xmlns:a16="http://schemas.microsoft.com/office/drawing/2014/main" id="{3EBE0331-A95A-1B47-9146-69401457EC6F}"/>
                </a:ext>
              </a:extLst>
            </p:cNvPr>
            <p:cNvSpPr txBox="1"/>
            <p:nvPr/>
          </p:nvSpPr>
          <p:spPr>
            <a:xfrm>
              <a:off x="1713594" y="147014"/>
              <a:ext cx="5567774" cy="461665"/>
            </a:xfrm>
            <a:prstGeom prst="rect">
              <a:avLst/>
            </a:prstGeom>
            <a:noFill/>
          </p:spPr>
          <p:txBody>
            <a:bodyPr wrap="square" rtlCol="0">
              <a:spAutoFit/>
            </a:bodyPr>
            <a:lstStyle/>
            <a:p>
              <a:pPr algn="ctr"/>
              <a:r>
                <a:rPr kumimoji="1" lang="zh-CN" altLang="en-US" sz="240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工作内容概</a:t>
              </a:r>
              <a:r>
                <a:rPr kumimoji="1" lang="zh-CN" altLang="en-US" sz="24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述</a:t>
              </a:r>
            </a:p>
          </p:txBody>
        </p:sp>
        <p:grpSp>
          <p:nvGrpSpPr>
            <p:cNvPr id="29" name="组合 28"/>
            <p:cNvGrpSpPr/>
            <p:nvPr/>
          </p:nvGrpSpPr>
          <p:grpSpPr>
            <a:xfrm>
              <a:off x="3021012" y="321061"/>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26" name="椭圆 25"/>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 name="组合 29"/>
            <p:cNvGrpSpPr/>
            <p:nvPr/>
          </p:nvGrpSpPr>
          <p:grpSpPr>
            <a:xfrm>
              <a:off x="5529447" y="321062"/>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31" name="椭圆 30"/>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extLst>
      <p:ext uri="{BB962C8B-B14F-4D97-AF65-F5344CB8AC3E}">
        <p14:creationId xmlns:p14="http://schemas.microsoft.com/office/powerpoint/2010/main" val="325662468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dissolve">
                                      <p:cBhvr>
                                        <p:cTn id="16" dur="500"/>
                                        <p:tgtEl>
                                          <p:spTgt spid="7"/>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dissolve">
                                      <p:cBhvr>
                                        <p:cTn id="19" dur="500"/>
                                        <p:tgtEl>
                                          <p:spTgt spid="8"/>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dissolve">
                                      <p:cBhvr>
                                        <p:cTn id="25" dur="500"/>
                                        <p:tgtEl>
                                          <p:spTgt spid="10"/>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dissolve">
                                      <p:cBhvr>
                                        <p:cTn id="28" dur="500"/>
                                        <p:tgtEl>
                                          <p:spTgt spid="11"/>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dissolve">
                                      <p:cBhvr>
                                        <p:cTn id="31" dur="500"/>
                                        <p:tgtEl>
                                          <p:spTgt spid="12"/>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dissolve">
                                      <p:cBhvr>
                                        <p:cTn id="34" dur="500"/>
                                        <p:tgtEl>
                                          <p:spTgt spid="13"/>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dissolve">
                                      <p:cBhvr>
                                        <p:cTn id="37" dur="500"/>
                                        <p:tgtEl>
                                          <p:spTgt spid="14"/>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dissolve">
                                      <p:cBhvr>
                                        <p:cTn id="40" dur="500"/>
                                        <p:tgtEl>
                                          <p:spTgt spid="15"/>
                                        </p:tgtEl>
                                      </p:cBhvr>
                                    </p:animEffect>
                                  </p:childTnLst>
                                </p:cTn>
                              </p:par>
                              <p:par>
                                <p:cTn id="41" presetID="10" presetClass="entr" presetSubtype="0" accel="10000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25" decel="100000">
                                          <p:stCondLst>
                                            <p:cond delay="0"/>
                                          </p:stCondLst>
                                        </p:cTn>
                                        <p:tgtEl>
                                          <p:spTgt spid="21"/>
                                        </p:tgtEl>
                                      </p:cBhvr>
                                    </p:animEffect>
                                    <p:set>
                                      <p:cBhvr>
                                        <p:cTn id="44" dur="375" fill="hold">
                                          <p:stCondLst>
                                            <p:cond delay="125"/>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8" grpId="0" animBg="1"/>
      <p:bldP spid="9" grpId="0" animBg="1"/>
      <p:bldP spid="10" grpId="0"/>
      <p:bldP spid="11" grpId="0"/>
      <p:bldP spid="12" grpId="0"/>
      <p:bldP spid="13" grpId="0"/>
      <p:bldP spid="14"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0">
            <a:extLst>
              <a:ext uri="{FF2B5EF4-FFF2-40B4-BE49-F238E27FC236}">
                <a16:creationId xmlns:a16="http://schemas.microsoft.com/office/drawing/2014/main" id="{4742675E-DD20-CA4A-844C-8CC15D7D2961}"/>
              </a:ext>
            </a:extLst>
          </p:cNvPr>
          <p:cNvSpPr txBox="1"/>
          <p:nvPr/>
        </p:nvSpPr>
        <p:spPr>
          <a:xfrm>
            <a:off x="4129962" y="2508521"/>
            <a:ext cx="513574" cy="513574"/>
          </a:xfrm>
          <a:prstGeom prst="roundRect">
            <a:avLst/>
          </a:prstGeom>
          <a:gradFill>
            <a:gsLst>
              <a:gs pos="0">
                <a:schemeClr val="accent5">
                  <a:lumMod val="60000"/>
                  <a:lumOff val="40000"/>
                </a:schemeClr>
              </a:gs>
              <a:gs pos="81000">
                <a:schemeClr val="accent5">
                  <a:lumMod val="75000"/>
                </a:schemeClr>
              </a:gs>
            </a:gsLst>
            <a:lin ang="2700000" scaled="1"/>
          </a:gradFill>
          <a:ln>
            <a:noFill/>
          </a:ln>
          <a:effectLst/>
        </p:spPr>
        <p:txBody>
          <a:bodyPr wrap="square" lIns="0" tIns="0" rIns="0" bIns="0" rtlCol="0" anchor="ctr">
            <a:noAutofit/>
          </a:bodyPr>
          <a:lstStyle>
            <a:defPPr>
              <a:defRPr lang="zh-CN"/>
            </a:defPPr>
            <a:lvl1pPr>
              <a:defRPr sz="2200">
                <a:solidFill>
                  <a:schemeClr val="bg1"/>
                </a:solidFill>
                <a:latin typeface="微软雅黑" pitchFamily="34" charset="-122"/>
                <a:ea typeface="微软雅黑" pitchFamily="34" charset="-122"/>
              </a:defRPr>
            </a:lvl1pPr>
          </a:lstStyle>
          <a:p>
            <a:pPr algn="ctr"/>
            <a:endParaRPr lang="zh-CN" altLang="en-US" sz="1274"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 name="TextBox 20">
            <a:extLst>
              <a:ext uri="{FF2B5EF4-FFF2-40B4-BE49-F238E27FC236}">
                <a16:creationId xmlns:a16="http://schemas.microsoft.com/office/drawing/2014/main" id="{2438CFEE-16D8-7A4C-9575-358F8FC93750}"/>
              </a:ext>
            </a:extLst>
          </p:cNvPr>
          <p:cNvSpPr txBox="1"/>
          <p:nvPr/>
        </p:nvSpPr>
        <p:spPr>
          <a:xfrm>
            <a:off x="5737413" y="2508521"/>
            <a:ext cx="513574" cy="513574"/>
          </a:xfrm>
          <a:prstGeom prst="roundRect">
            <a:avLst/>
          </a:prstGeom>
          <a:gradFill>
            <a:gsLst>
              <a:gs pos="0">
                <a:schemeClr val="accent5">
                  <a:lumMod val="60000"/>
                  <a:lumOff val="40000"/>
                </a:schemeClr>
              </a:gs>
              <a:gs pos="81000">
                <a:schemeClr val="accent5">
                  <a:lumMod val="75000"/>
                </a:schemeClr>
              </a:gs>
            </a:gsLst>
            <a:lin ang="2700000" scaled="1"/>
          </a:gradFill>
          <a:ln>
            <a:noFill/>
          </a:ln>
          <a:effectLst/>
        </p:spPr>
        <p:txBody>
          <a:bodyPr wrap="square" lIns="0" tIns="0" rIns="0" bIns="0" rtlCol="0" anchor="ctr">
            <a:noAutofit/>
          </a:bodyPr>
          <a:lstStyle>
            <a:defPPr>
              <a:defRPr lang="zh-CN"/>
            </a:defPPr>
            <a:lvl1pPr>
              <a:defRPr sz="2200">
                <a:solidFill>
                  <a:schemeClr val="bg1"/>
                </a:solidFill>
                <a:latin typeface="微软雅黑" pitchFamily="34" charset="-122"/>
                <a:ea typeface="微软雅黑" pitchFamily="34" charset="-122"/>
              </a:defRPr>
            </a:lvl1pPr>
          </a:lstStyle>
          <a:p>
            <a:pPr algn="ctr"/>
            <a:endParaRPr lang="zh-CN" altLang="en-US" sz="1274"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6" name="圆角矩形 5">
            <a:extLst>
              <a:ext uri="{FF2B5EF4-FFF2-40B4-BE49-F238E27FC236}">
                <a16:creationId xmlns:a16="http://schemas.microsoft.com/office/drawing/2014/main" id="{EDC9751A-AFFB-9C4E-B935-566E68BD285B}"/>
              </a:ext>
            </a:extLst>
          </p:cNvPr>
          <p:cNvSpPr/>
          <p:nvPr/>
        </p:nvSpPr>
        <p:spPr>
          <a:xfrm>
            <a:off x="995913" y="1304325"/>
            <a:ext cx="2220323" cy="2819056"/>
          </a:xfrm>
          <a:prstGeom prst="roundRect">
            <a:avLst>
              <a:gd name="adj" fmla="val 3852"/>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7" name="圆角矩形 6">
            <a:extLst>
              <a:ext uri="{FF2B5EF4-FFF2-40B4-BE49-F238E27FC236}">
                <a16:creationId xmlns:a16="http://schemas.microsoft.com/office/drawing/2014/main" id="{43DBFA4C-2B29-0549-BC76-DDF69F314B05}"/>
              </a:ext>
            </a:extLst>
          </p:cNvPr>
          <p:cNvSpPr/>
          <p:nvPr/>
        </p:nvSpPr>
        <p:spPr>
          <a:xfrm>
            <a:off x="563624" y="1551050"/>
            <a:ext cx="1406226" cy="347870"/>
          </a:xfrm>
          <a:prstGeom prst="roundRect">
            <a:avLst>
              <a:gd name="adj" fmla="val 12249"/>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8" name="文本框 7">
            <a:extLst>
              <a:ext uri="{FF2B5EF4-FFF2-40B4-BE49-F238E27FC236}">
                <a16:creationId xmlns:a16="http://schemas.microsoft.com/office/drawing/2014/main" id="{B8400809-264D-5847-86F4-548A6DAD549B}"/>
              </a:ext>
            </a:extLst>
          </p:cNvPr>
          <p:cNvSpPr txBox="1"/>
          <p:nvPr/>
        </p:nvSpPr>
        <p:spPr>
          <a:xfrm>
            <a:off x="606920" y="1606518"/>
            <a:ext cx="1311966" cy="253916"/>
          </a:xfrm>
          <a:prstGeom prst="rect">
            <a:avLst/>
          </a:prstGeom>
          <a:noFill/>
        </p:spPr>
        <p:txBody>
          <a:bodyPr wrap="square" rtlCol="0">
            <a:spAutoFit/>
          </a:bodyPr>
          <a:lstStyle/>
          <a:p>
            <a:pPr algn="dist"/>
            <a:r>
              <a:rPr kumimoji="1" lang="zh-CN" altLang="en-US" sz="105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输入标题文字内容</a:t>
            </a:r>
          </a:p>
        </p:txBody>
      </p:sp>
      <p:sp>
        <p:nvSpPr>
          <p:cNvPr id="9" name="文本框 8">
            <a:extLst>
              <a:ext uri="{FF2B5EF4-FFF2-40B4-BE49-F238E27FC236}">
                <a16:creationId xmlns:a16="http://schemas.microsoft.com/office/drawing/2014/main" id="{16119FF6-E48F-2346-9766-DBF6FB8C4343}"/>
              </a:ext>
            </a:extLst>
          </p:cNvPr>
          <p:cNvSpPr txBox="1"/>
          <p:nvPr/>
        </p:nvSpPr>
        <p:spPr>
          <a:xfrm>
            <a:off x="1262903" y="2622496"/>
            <a:ext cx="1410964" cy="248209"/>
          </a:xfrm>
          <a:prstGeom prst="rect">
            <a:avLst/>
          </a:prstGeom>
          <a:noFill/>
        </p:spPr>
        <p:txBody>
          <a:bodyPr wrap="none" rtlCol="0">
            <a:spAutoFit/>
          </a:bodyPr>
          <a:lstStyle/>
          <a:p>
            <a:r>
              <a:rPr kumimoji="1" lang="en-US" altLang="zh-CN" sz="1013"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BUSINESS</a:t>
            </a:r>
            <a:r>
              <a:rPr kumimoji="1" lang="zh-CN" altLang="en-US" sz="1013"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1013"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REPORT</a:t>
            </a:r>
          </a:p>
        </p:txBody>
      </p:sp>
      <p:sp>
        <p:nvSpPr>
          <p:cNvPr id="10" name="文本框 9">
            <a:extLst>
              <a:ext uri="{FF2B5EF4-FFF2-40B4-BE49-F238E27FC236}">
                <a16:creationId xmlns:a16="http://schemas.microsoft.com/office/drawing/2014/main" id="{D79AFF7F-34BF-EE4A-AADA-12A9DC129C4B}"/>
              </a:ext>
            </a:extLst>
          </p:cNvPr>
          <p:cNvSpPr txBox="1"/>
          <p:nvPr/>
        </p:nvSpPr>
        <p:spPr>
          <a:xfrm>
            <a:off x="1607567" y="1927285"/>
            <a:ext cx="1072730" cy="784830"/>
          </a:xfrm>
          <a:prstGeom prst="rect">
            <a:avLst/>
          </a:prstGeom>
          <a:noFill/>
        </p:spPr>
        <p:txBody>
          <a:bodyPr wrap="none" rtlCol="0">
            <a:spAutoFit/>
          </a:bodyPr>
          <a:lstStyle/>
          <a:p>
            <a:r>
              <a:rPr kumimoji="1" lang="en-US" altLang="zh-CN" sz="45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78</a:t>
            </a:r>
            <a:r>
              <a:rPr kumimoji="1" lang="en-US" altLang="zh-CN" sz="21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a:t>
            </a:r>
            <a:endParaRPr kumimoji="1" lang="zh-CN" altLang="en-US" sz="45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1" name="文本框 10">
            <a:extLst>
              <a:ext uri="{FF2B5EF4-FFF2-40B4-BE49-F238E27FC236}">
                <a16:creationId xmlns:a16="http://schemas.microsoft.com/office/drawing/2014/main" id="{3A028AC9-0EB1-9C42-8F81-9471D4A1A909}"/>
              </a:ext>
            </a:extLst>
          </p:cNvPr>
          <p:cNvSpPr txBox="1"/>
          <p:nvPr/>
        </p:nvSpPr>
        <p:spPr>
          <a:xfrm>
            <a:off x="3628889" y="3444634"/>
            <a:ext cx="1515717" cy="752514"/>
          </a:xfrm>
          <a:prstGeom prst="rect">
            <a:avLst/>
          </a:prstGeom>
          <a:noFill/>
        </p:spPr>
        <p:txBody>
          <a:bodyPr wrap="square" rtlCol="0">
            <a:spAutoFit/>
          </a:bodyPr>
          <a:lstStyle/>
          <a:p>
            <a:pPr algn="ctr">
              <a:lnSpc>
                <a:spcPct val="13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您的内容打在这里，或者通过复制您的文本后，在此框中选择粘贴，并选择只保留文字</a:t>
            </a:r>
          </a:p>
        </p:txBody>
      </p:sp>
      <p:sp>
        <p:nvSpPr>
          <p:cNvPr id="12" name="文本框 11">
            <a:extLst>
              <a:ext uri="{FF2B5EF4-FFF2-40B4-BE49-F238E27FC236}">
                <a16:creationId xmlns:a16="http://schemas.microsoft.com/office/drawing/2014/main" id="{FD0E6199-8F0E-F84C-96A1-17275345673D}"/>
              </a:ext>
            </a:extLst>
          </p:cNvPr>
          <p:cNvSpPr txBox="1"/>
          <p:nvPr/>
        </p:nvSpPr>
        <p:spPr>
          <a:xfrm>
            <a:off x="3778992" y="3136857"/>
            <a:ext cx="1215514" cy="307777"/>
          </a:xfrm>
          <a:prstGeom prst="rect">
            <a:avLst/>
          </a:prstGeom>
          <a:noFill/>
        </p:spPr>
        <p:txBody>
          <a:bodyPr wrap="square" rtlCol="0">
            <a:spAutoFit/>
          </a:bodyPr>
          <a:lstStyle/>
          <a:p>
            <a:pPr algn="ctr"/>
            <a:r>
              <a:rPr kumimoji="1" lang="zh-CN" altLang="en-US" sz="1400" b="1" dirty="0">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输入</a:t>
            </a:r>
            <a:r>
              <a:rPr kumimoji="1" lang="zh-CN" altLang="en-US" sz="1400" b="1">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标题</a:t>
            </a:r>
            <a:endParaRPr kumimoji="1" lang="zh-CN" altLang="en-US" sz="1400" b="1" dirty="0">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sp>
        <p:nvSpPr>
          <p:cNvPr id="13" name="文本框 12">
            <a:extLst>
              <a:ext uri="{FF2B5EF4-FFF2-40B4-BE49-F238E27FC236}">
                <a16:creationId xmlns:a16="http://schemas.microsoft.com/office/drawing/2014/main" id="{2FE3C0B1-51D3-BA45-A9CF-924D482698AE}"/>
              </a:ext>
            </a:extLst>
          </p:cNvPr>
          <p:cNvSpPr txBox="1"/>
          <p:nvPr/>
        </p:nvSpPr>
        <p:spPr>
          <a:xfrm>
            <a:off x="5236340" y="3444634"/>
            <a:ext cx="1515717" cy="752514"/>
          </a:xfrm>
          <a:prstGeom prst="rect">
            <a:avLst/>
          </a:prstGeom>
          <a:noFill/>
        </p:spPr>
        <p:txBody>
          <a:bodyPr wrap="square" rtlCol="0">
            <a:spAutoFit/>
          </a:bodyPr>
          <a:lstStyle/>
          <a:p>
            <a:pPr algn="ctr">
              <a:lnSpc>
                <a:spcPct val="13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您的内容打在这里，或者通过复制您的文本后，在此框中选择粘贴，并选择只保留文字</a:t>
            </a:r>
          </a:p>
        </p:txBody>
      </p:sp>
      <p:sp>
        <p:nvSpPr>
          <p:cNvPr id="14" name="文本框 13">
            <a:extLst>
              <a:ext uri="{FF2B5EF4-FFF2-40B4-BE49-F238E27FC236}">
                <a16:creationId xmlns:a16="http://schemas.microsoft.com/office/drawing/2014/main" id="{B7588D44-7B5B-8C48-AF01-CB953687AAC8}"/>
              </a:ext>
            </a:extLst>
          </p:cNvPr>
          <p:cNvSpPr txBox="1"/>
          <p:nvPr/>
        </p:nvSpPr>
        <p:spPr>
          <a:xfrm>
            <a:off x="5386443" y="3136857"/>
            <a:ext cx="1215514" cy="307777"/>
          </a:xfrm>
          <a:prstGeom prst="rect">
            <a:avLst/>
          </a:prstGeom>
          <a:noFill/>
        </p:spPr>
        <p:txBody>
          <a:bodyPr wrap="square" rtlCol="0">
            <a:spAutoFit/>
          </a:bodyPr>
          <a:lstStyle/>
          <a:p>
            <a:pPr algn="ctr"/>
            <a:r>
              <a:rPr kumimoji="1" lang="zh-CN" altLang="en-US" sz="1400" b="1" dirty="0">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输入</a:t>
            </a:r>
            <a:r>
              <a:rPr kumimoji="1" lang="zh-CN" altLang="en-US" sz="1400" b="1">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标题</a:t>
            </a:r>
            <a:endParaRPr kumimoji="1" lang="zh-CN" altLang="en-US" sz="1400" b="1" dirty="0">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sp>
        <p:nvSpPr>
          <p:cNvPr id="15" name="TextBox 20">
            <a:extLst>
              <a:ext uri="{FF2B5EF4-FFF2-40B4-BE49-F238E27FC236}">
                <a16:creationId xmlns:a16="http://schemas.microsoft.com/office/drawing/2014/main" id="{C357BA6A-F8BB-474B-BB4E-EA1AAC3FD901}"/>
              </a:ext>
            </a:extLst>
          </p:cNvPr>
          <p:cNvSpPr txBox="1"/>
          <p:nvPr/>
        </p:nvSpPr>
        <p:spPr>
          <a:xfrm>
            <a:off x="7311498" y="2508521"/>
            <a:ext cx="513574" cy="513574"/>
          </a:xfrm>
          <a:prstGeom prst="roundRect">
            <a:avLst/>
          </a:prstGeom>
          <a:gradFill>
            <a:gsLst>
              <a:gs pos="0">
                <a:schemeClr val="accent5">
                  <a:lumMod val="60000"/>
                  <a:lumOff val="40000"/>
                </a:schemeClr>
              </a:gs>
              <a:gs pos="81000">
                <a:schemeClr val="accent5">
                  <a:lumMod val="75000"/>
                </a:schemeClr>
              </a:gs>
            </a:gsLst>
            <a:lin ang="2700000" scaled="1"/>
          </a:gradFill>
          <a:ln>
            <a:noFill/>
          </a:ln>
          <a:effectLst/>
        </p:spPr>
        <p:txBody>
          <a:bodyPr wrap="square" lIns="0" tIns="0" rIns="0" bIns="0" rtlCol="0" anchor="ctr">
            <a:noAutofit/>
          </a:bodyPr>
          <a:lstStyle>
            <a:defPPr>
              <a:defRPr lang="zh-CN"/>
            </a:defPPr>
            <a:lvl1pPr>
              <a:defRPr sz="2200">
                <a:solidFill>
                  <a:schemeClr val="bg1"/>
                </a:solidFill>
                <a:latin typeface="微软雅黑" pitchFamily="34" charset="-122"/>
                <a:ea typeface="微软雅黑" pitchFamily="34" charset="-122"/>
              </a:defRPr>
            </a:lvl1pPr>
          </a:lstStyle>
          <a:p>
            <a:pPr algn="ctr"/>
            <a:endParaRPr lang="zh-CN" altLang="en-US" sz="1274"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6" name="文本框 15">
            <a:extLst>
              <a:ext uri="{FF2B5EF4-FFF2-40B4-BE49-F238E27FC236}">
                <a16:creationId xmlns:a16="http://schemas.microsoft.com/office/drawing/2014/main" id="{1232345C-7E85-6845-8990-6E3209C35EC5}"/>
              </a:ext>
            </a:extLst>
          </p:cNvPr>
          <p:cNvSpPr txBox="1"/>
          <p:nvPr/>
        </p:nvSpPr>
        <p:spPr>
          <a:xfrm>
            <a:off x="6810425" y="3444634"/>
            <a:ext cx="1515717" cy="752514"/>
          </a:xfrm>
          <a:prstGeom prst="rect">
            <a:avLst/>
          </a:prstGeom>
          <a:noFill/>
        </p:spPr>
        <p:txBody>
          <a:bodyPr wrap="square" rtlCol="0">
            <a:spAutoFit/>
          </a:bodyPr>
          <a:lstStyle/>
          <a:p>
            <a:pPr algn="ctr">
              <a:lnSpc>
                <a:spcPct val="13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您的内容打在这里，或者通过复制您的文本后，在此框中选择粘贴，并选择只保留文字</a:t>
            </a:r>
          </a:p>
        </p:txBody>
      </p:sp>
      <p:sp>
        <p:nvSpPr>
          <p:cNvPr id="17" name="文本框 16">
            <a:extLst>
              <a:ext uri="{FF2B5EF4-FFF2-40B4-BE49-F238E27FC236}">
                <a16:creationId xmlns:a16="http://schemas.microsoft.com/office/drawing/2014/main" id="{A3402198-AB53-D54B-BE92-DF3712F1C915}"/>
              </a:ext>
            </a:extLst>
          </p:cNvPr>
          <p:cNvSpPr txBox="1"/>
          <p:nvPr/>
        </p:nvSpPr>
        <p:spPr>
          <a:xfrm>
            <a:off x="6960528" y="3136857"/>
            <a:ext cx="1215514" cy="307777"/>
          </a:xfrm>
          <a:prstGeom prst="rect">
            <a:avLst/>
          </a:prstGeom>
          <a:noFill/>
        </p:spPr>
        <p:txBody>
          <a:bodyPr wrap="square" rtlCol="0">
            <a:spAutoFit/>
          </a:bodyPr>
          <a:lstStyle/>
          <a:p>
            <a:pPr algn="ctr"/>
            <a:r>
              <a:rPr kumimoji="1" lang="zh-CN" altLang="en-US" sz="1400" b="1" dirty="0">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输入</a:t>
            </a:r>
            <a:r>
              <a:rPr kumimoji="1" lang="zh-CN" altLang="en-US" sz="1400" b="1">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标题</a:t>
            </a:r>
            <a:endParaRPr kumimoji="1" lang="zh-CN" altLang="en-US" sz="1400" b="1" dirty="0">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sp>
        <p:nvSpPr>
          <p:cNvPr id="18" name="文本框 17">
            <a:extLst>
              <a:ext uri="{FF2B5EF4-FFF2-40B4-BE49-F238E27FC236}">
                <a16:creationId xmlns:a16="http://schemas.microsoft.com/office/drawing/2014/main" id="{DAC895B0-4E6A-C84A-9F85-95845A872CA4}"/>
              </a:ext>
            </a:extLst>
          </p:cNvPr>
          <p:cNvSpPr txBox="1"/>
          <p:nvPr/>
        </p:nvSpPr>
        <p:spPr>
          <a:xfrm>
            <a:off x="3728780" y="1304326"/>
            <a:ext cx="1443210" cy="276999"/>
          </a:xfrm>
          <a:prstGeom prst="rect">
            <a:avLst/>
          </a:prstGeom>
          <a:noFill/>
        </p:spPr>
        <p:txBody>
          <a:bodyPr wrap="square" rtlCol="0">
            <a:spAutoFit/>
          </a:bodyPr>
          <a:lstStyle/>
          <a:p>
            <a:pPr algn="dist"/>
            <a:r>
              <a:rPr kumimoji="1" lang="zh-CN" altLang="en-US" sz="1200" b="1" dirty="0">
                <a:solidFill>
                  <a:schemeClr val="tx1">
                    <a:lumMod val="75000"/>
                    <a:lumOff val="2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输入标题文字内容</a:t>
            </a:r>
          </a:p>
        </p:txBody>
      </p:sp>
      <p:sp>
        <p:nvSpPr>
          <p:cNvPr id="19" name="文本框 18">
            <a:extLst>
              <a:ext uri="{FF2B5EF4-FFF2-40B4-BE49-F238E27FC236}">
                <a16:creationId xmlns:a16="http://schemas.microsoft.com/office/drawing/2014/main" id="{859EDC3A-4987-2943-8B76-FB01F520A764}"/>
              </a:ext>
            </a:extLst>
          </p:cNvPr>
          <p:cNvSpPr txBox="1"/>
          <p:nvPr/>
        </p:nvSpPr>
        <p:spPr>
          <a:xfrm>
            <a:off x="3728780" y="1588134"/>
            <a:ext cx="4697808" cy="701731"/>
          </a:xfrm>
          <a:prstGeom prst="rect">
            <a:avLst/>
          </a:prstGeom>
          <a:noFill/>
        </p:spPr>
        <p:txBody>
          <a:bodyPr wrap="square" rtlCol="0">
            <a:spAutoFit/>
          </a:bodyPr>
          <a:lstStyle/>
          <a:p>
            <a:pPr>
              <a:lnSpc>
                <a:spcPct val="120000"/>
              </a:lnSpc>
            </a:pPr>
            <a:r>
              <a:rPr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您的内容打在这里，或者通过复制您的文本后，在此框中选择粘贴，并选择只保留文字。在此录入上述图表的综合描述说明，或者通过复制您的文本后，在此框中选择粘贴，并选择只保留文字。您的内容打在这里，或者通过复制您的文本后，在此框中选择粘贴，并选择只保留文字。在此录入上述图表的综合描述说明，或者通过复制您的文本后，在此框中选择粘贴。</a:t>
            </a:r>
          </a:p>
        </p:txBody>
      </p:sp>
      <p:sp>
        <p:nvSpPr>
          <p:cNvPr id="20" name="文本框 19">
            <a:extLst>
              <a:ext uri="{FF2B5EF4-FFF2-40B4-BE49-F238E27FC236}">
                <a16:creationId xmlns:a16="http://schemas.microsoft.com/office/drawing/2014/main" id="{D4BC2632-7627-6F40-AAD1-F5824CBAAF65}"/>
              </a:ext>
            </a:extLst>
          </p:cNvPr>
          <p:cNvSpPr txBox="1"/>
          <p:nvPr/>
        </p:nvSpPr>
        <p:spPr>
          <a:xfrm>
            <a:off x="1136746" y="2918847"/>
            <a:ext cx="1881632" cy="1037592"/>
          </a:xfrm>
          <a:prstGeom prst="rect">
            <a:avLst/>
          </a:prstGeom>
          <a:noFill/>
        </p:spPr>
        <p:txBody>
          <a:bodyPr wrap="square" rtlCol="0">
            <a:spAutoFit/>
          </a:bodyPr>
          <a:lstStyle/>
          <a:p>
            <a:pPr marL="128588" indent="-128588">
              <a:lnSpc>
                <a:spcPct val="130000"/>
              </a:lnSpc>
              <a:buFont typeface="Arial" panose="020B0604020202020204" pitchFamily="34" charset="0"/>
              <a:buChar char="•"/>
            </a:pPr>
            <a:r>
              <a:rPr lang="zh-CN" altLang="en-US"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您的内容打在这里，或者通过复制您的文本后，在此框中选择粘贴，并选择只保留文字。</a:t>
            </a:r>
            <a:endParaRPr lang="en-US" altLang="zh-CN"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a:p>
            <a:pPr marL="128588" indent="-128588">
              <a:lnSpc>
                <a:spcPct val="130000"/>
              </a:lnSpc>
              <a:buFont typeface="Arial" panose="020B0604020202020204" pitchFamily="34" charset="0"/>
              <a:buChar char="•"/>
            </a:pPr>
            <a:endParaRPr lang="en-US" altLang="zh-CN"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a:p>
            <a:pPr marL="128588" indent="-128588">
              <a:lnSpc>
                <a:spcPct val="130000"/>
              </a:lnSpc>
              <a:buFont typeface="Arial" panose="020B0604020202020204" pitchFamily="34" charset="0"/>
              <a:buChar char="•"/>
            </a:pPr>
            <a:r>
              <a:rPr lang="zh-CN" altLang="en-US"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在此录入上述图表的综合描述说明，或者通过复制您的文本后，在此框中选择粘贴，并选择只保留文字。</a:t>
            </a:r>
            <a:endParaRPr kumimoji="1" lang="zh-CN" altLang="en-US" sz="67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endParaRPr>
          </a:p>
        </p:txBody>
      </p:sp>
      <p:sp>
        <p:nvSpPr>
          <p:cNvPr id="21" name="Freeform 22">
            <a:extLst>
              <a:ext uri="{FF2B5EF4-FFF2-40B4-BE49-F238E27FC236}">
                <a16:creationId xmlns:a16="http://schemas.microsoft.com/office/drawing/2014/main" id="{4DD42116-0FED-7544-9C5E-509B2AEDC376}"/>
              </a:ext>
            </a:extLst>
          </p:cNvPr>
          <p:cNvSpPr>
            <a:spLocks noEditPoints="1"/>
          </p:cNvSpPr>
          <p:nvPr/>
        </p:nvSpPr>
        <p:spPr bwMode="auto">
          <a:xfrm>
            <a:off x="4276747" y="2611197"/>
            <a:ext cx="227410" cy="279797"/>
          </a:xfrm>
          <a:custGeom>
            <a:avLst/>
            <a:gdLst>
              <a:gd name="T0" fmla="*/ 68 w 170"/>
              <a:gd name="T1" fmla="*/ 102 h 209"/>
              <a:gd name="T2" fmla="*/ 62 w 170"/>
              <a:gd name="T3" fmla="*/ 120 h 209"/>
              <a:gd name="T4" fmla="*/ 60 w 170"/>
              <a:gd name="T5" fmla="*/ 122 h 209"/>
              <a:gd name="T6" fmla="*/ 85 w 170"/>
              <a:gd name="T7" fmla="*/ 195 h 209"/>
              <a:gd name="T8" fmla="*/ 110 w 170"/>
              <a:gd name="T9" fmla="*/ 123 h 209"/>
              <a:gd name="T10" fmla="*/ 107 w 170"/>
              <a:gd name="T11" fmla="*/ 120 h 209"/>
              <a:gd name="T12" fmla="*/ 102 w 170"/>
              <a:gd name="T13" fmla="*/ 102 h 209"/>
              <a:gd name="T14" fmla="*/ 132 w 170"/>
              <a:gd name="T15" fmla="*/ 87 h 209"/>
              <a:gd name="T16" fmla="*/ 127 w 170"/>
              <a:gd name="T17" fmla="*/ 56 h 209"/>
              <a:gd name="T18" fmla="*/ 127 w 170"/>
              <a:gd name="T19" fmla="*/ 55 h 209"/>
              <a:gd name="T20" fmla="*/ 127 w 170"/>
              <a:gd name="T21" fmla="*/ 54 h 209"/>
              <a:gd name="T22" fmla="*/ 127 w 170"/>
              <a:gd name="T23" fmla="*/ 51 h 209"/>
              <a:gd name="T24" fmla="*/ 123 w 170"/>
              <a:gd name="T25" fmla="*/ 30 h 209"/>
              <a:gd name="T26" fmla="*/ 97 w 170"/>
              <a:gd name="T27" fmla="*/ 11 h 209"/>
              <a:gd name="T28" fmla="*/ 94 w 170"/>
              <a:gd name="T29" fmla="*/ 12 h 209"/>
              <a:gd name="T30" fmla="*/ 47 w 170"/>
              <a:gd name="T31" fmla="*/ 30 h 209"/>
              <a:gd name="T32" fmla="*/ 43 w 170"/>
              <a:gd name="T33" fmla="*/ 51 h 209"/>
              <a:gd name="T34" fmla="*/ 38 w 170"/>
              <a:gd name="T35" fmla="*/ 87 h 209"/>
              <a:gd name="T36" fmla="*/ 68 w 170"/>
              <a:gd name="T37" fmla="*/ 102 h 209"/>
              <a:gd name="T38" fmla="*/ 48 w 170"/>
              <a:gd name="T39" fmla="*/ 129 h 209"/>
              <a:gd name="T40" fmla="*/ 6 w 170"/>
              <a:gd name="T41" fmla="*/ 153 h 209"/>
              <a:gd name="T42" fmla="*/ 6 w 170"/>
              <a:gd name="T43" fmla="*/ 209 h 209"/>
              <a:gd name="T44" fmla="*/ 164 w 170"/>
              <a:gd name="T45" fmla="*/ 209 h 209"/>
              <a:gd name="T46" fmla="*/ 164 w 170"/>
              <a:gd name="T47" fmla="*/ 153 h 209"/>
              <a:gd name="T48" fmla="*/ 123 w 170"/>
              <a:gd name="T49" fmla="*/ 129 h 209"/>
              <a:gd name="T50" fmla="*/ 135 w 170"/>
              <a:gd name="T51" fmla="*/ 159 h 209"/>
              <a:gd name="T52" fmla="*/ 109 w 170"/>
              <a:gd name="T53" fmla="*/ 158 h 209"/>
              <a:gd name="T54" fmla="*/ 85 w 170"/>
              <a:gd name="T55" fmla="*/ 195 h 209"/>
              <a:gd name="T56" fmla="*/ 86 w 170"/>
              <a:gd name="T57" fmla="*/ 196 h 209"/>
              <a:gd name="T58" fmla="*/ 85 w 170"/>
              <a:gd name="T59" fmla="*/ 195 h 209"/>
              <a:gd name="T60" fmla="*/ 85 w 170"/>
              <a:gd name="T61" fmla="*/ 196 h 209"/>
              <a:gd name="T62" fmla="*/ 85 w 170"/>
              <a:gd name="T63" fmla="*/ 195 h 209"/>
              <a:gd name="T64" fmla="*/ 61 w 170"/>
              <a:gd name="T65" fmla="*/ 158 h 209"/>
              <a:gd name="T66" fmla="*/ 36 w 170"/>
              <a:gd name="T67" fmla="*/ 159 h 209"/>
              <a:gd name="T68" fmla="*/ 48 w 170"/>
              <a:gd name="T69" fmla="*/ 129 h 209"/>
              <a:gd name="T70" fmla="*/ 111 w 170"/>
              <a:gd name="T71" fmla="*/ 182 h 209"/>
              <a:gd name="T72" fmla="*/ 140 w 170"/>
              <a:gd name="T73" fmla="*/ 182 h 209"/>
              <a:gd name="T74" fmla="*/ 140 w 170"/>
              <a:gd name="T75" fmla="*/ 188 h 209"/>
              <a:gd name="T76" fmla="*/ 111 w 170"/>
              <a:gd name="T77" fmla="*/ 188 h 209"/>
              <a:gd name="T78" fmla="*/ 111 w 170"/>
              <a:gd name="T79" fmla="*/ 182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0" h="209">
                <a:moveTo>
                  <a:pt x="68" y="102"/>
                </a:moveTo>
                <a:cubicBezTo>
                  <a:pt x="69" y="107"/>
                  <a:pt x="67" y="115"/>
                  <a:pt x="62" y="120"/>
                </a:cubicBezTo>
                <a:cubicBezTo>
                  <a:pt x="62" y="121"/>
                  <a:pt x="61" y="122"/>
                  <a:pt x="60" y="122"/>
                </a:cubicBezTo>
                <a:cubicBezTo>
                  <a:pt x="85" y="195"/>
                  <a:pt x="85" y="195"/>
                  <a:pt x="85" y="195"/>
                </a:cubicBezTo>
                <a:cubicBezTo>
                  <a:pt x="110" y="123"/>
                  <a:pt x="110" y="123"/>
                  <a:pt x="110" y="123"/>
                </a:cubicBezTo>
                <a:cubicBezTo>
                  <a:pt x="109" y="122"/>
                  <a:pt x="108" y="121"/>
                  <a:pt x="107" y="120"/>
                </a:cubicBezTo>
                <a:cubicBezTo>
                  <a:pt x="103" y="115"/>
                  <a:pt x="102" y="107"/>
                  <a:pt x="102" y="102"/>
                </a:cubicBezTo>
                <a:cubicBezTo>
                  <a:pt x="123" y="98"/>
                  <a:pt x="133" y="87"/>
                  <a:pt x="132" y="87"/>
                </a:cubicBezTo>
                <a:cubicBezTo>
                  <a:pt x="123" y="83"/>
                  <a:pt x="125" y="69"/>
                  <a:pt x="127" y="56"/>
                </a:cubicBezTo>
                <a:cubicBezTo>
                  <a:pt x="127" y="55"/>
                  <a:pt x="127" y="55"/>
                  <a:pt x="127" y="55"/>
                </a:cubicBezTo>
                <a:cubicBezTo>
                  <a:pt x="127" y="54"/>
                  <a:pt x="127" y="54"/>
                  <a:pt x="127" y="54"/>
                </a:cubicBezTo>
                <a:cubicBezTo>
                  <a:pt x="127" y="53"/>
                  <a:pt x="127" y="52"/>
                  <a:pt x="127" y="51"/>
                </a:cubicBezTo>
                <a:cubicBezTo>
                  <a:pt x="128" y="42"/>
                  <a:pt x="126" y="35"/>
                  <a:pt x="123" y="30"/>
                </a:cubicBezTo>
                <a:cubicBezTo>
                  <a:pt x="119" y="20"/>
                  <a:pt x="108" y="7"/>
                  <a:pt x="97" y="11"/>
                </a:cubicBezTo>
                <a:cubicBezTo>
                  <a:pt x="94" y="12"/>
                  <a:pt x="94" y="12"/>
                  <a:pt x="94" y="12"/>
                </a:cubicBezTo>
                <a:cubicBezTo>
                  <a:pt x="95" y="2"/>
                  <a:pt x="60" y="0"/>
                  <a:pt x="47" y="30"/>
                </a:cubicBezTo>
                <a:cubicBezTo>
                  <a:pt x="44" y="35"/>
                  <a:pt x="42" y="42"/>
                  <a:pt x="43" y="51"/>
                </a:cubicBezTo>
                <a:cubicBezTo>
                  <a:pt x="44" y="66"/>
                  <a:pt x="48" y="83"/>
                  <a:pt x="38" y="87"/>
                </a:cubicBezTo>
                <a:cubicBezTo>
                  <a:pt x="37" y="87"/>
                  <a:pt x="47" y="98"/>
                  <a:pt x="68" y="102"/>
                </a:cubicBezTo>
                <a:close/>
                <a:moveTo>
                  <a:pt x="48" y="129"/>
                </a:moveTo>
                <a:cubicBezTo>
                  <a:pt x="31" y="135"/>
                  <a:pt x="7" y="138"/>
                  <a:pt x="6" y="153"/>
                </a:cubicBezTo>
                <a:cubicBezTo>
                  <a:pt x="0" y="168"/>
                  <a:pt x="2" y="192"/>
                  <a:pt x="6" y="209"/>
                </a:cubicBezTo>
                <a:cubicBezTo>
                  <a:pt x="164" y="209"/>
                  <a:pt x="164" y="209"/>
                  <a:pt x="164" y="209"/>
                </a:cubicBezTo>
                <a:cubicBezTo>
                  <a:pt x="168" y="191"/>
                  <a:pt x="170" y="168"/>
                  <a:pt x="164" y="153"/>
                </a:cubicBezTo>
                <a:cubicBezTo>
                  <a:pt x="163" y="137"/>
                  <a:pt x="140" y="135"/>
                  <a:pt x="123" y="129"/>
                </a:cubicBezTo>
                <a:cubicBezTo>
                  <a:pt x="135" y="159"/>
                  <a:pt x="135" y="159"/>
                  <a:pt x="135" y="159"/>
                </a:cubicBezTo>
                <a:cubicBezTo>
                  <a:pt x="109" y="158"/>
                  <a:pt x="109" y="158"/>
                  <a:pt x="109" y="158"/>
                </a:cubicBezTo>
                <a:cubicBezTo>
                  <a:pt x="85" y="195"/>
                  <a:pt x="85" y="195"/>
                  <a:pt x="85" y="195"/>
                </a:cubicBezTo>
                <a:cubicBezTo>
                  <a:pt x="86" y="196"/>
                  <a:pt x="86" y="196"/>
                  <a:pt x="86" y="196"/>
                </a:cubicBezTo>
                <a:cubicBezTo>
                  <a:pt x="85" y="195"/>
                  <a:pt x="85" y="195"/>
                  <a:pt x="85" y="195"/>
                </a:cubicBezTo>
                <a:cubicBezTo>
                  <a:pt x="85" y="196"/>
                  <a:pt x="85" y="196"/>
                  <a:pt x="85" y="196"/>
                </a:cubicBezTo>
                <a:cubicBezTo>
                  <a:pt x="85" y="195"/>
                  <a:pt x="85" y="195"/>
                  <a:pt x="85" y="195"/>
                </a:cubicBezTo>
                <a:cubicBezTo>
                  <a:pt x="61" y="158"/>
                  <a:pt x="61" y="158"/>
                  <a:pt x="61" y="158"/>
                </a:cubicBezTo>
                <a:cubicBezTo>
                  <a:pt x="36" y="159"/>
                  <a:pt x="36" y="159"/>
                  <a:pt x="36" y="159"/>
                </a:cubicBezTo>
                <a:cubicBezTo>
                  <a:pt x="48" y="129"/>
                  <a:pt x="48" y="129"/>
                  <a:pt x="48" y="129"/>
                </a:cubicBezTo>
                <a:close/>
                <a:moveTo>
                  <a:pt x="111" y="182"/>
                </a:moveTo>
                <a:cubicBezTo>
                  <a:pt x="140" y="182"/>
                  <a:pt x="140" y="182"/>
                  <a:pt x="140" y="182"/>
                </a:cubicBezTo>
                <a:cubicBezTo>
                  <a:pt x="140" y="188"/>
                  <a:pt x="140" y="188"/>
                  <a:pt x="140" y="188"/>
                </a:cubicBezTo>
                <a:cubicBezTo>
                  <a:pt x="111" y="188"/>
                  <a:pt x="111" y="188"/>
                  <a:pt x="111" y="188"/>
                </a:cubicBezTo>
                <a:cubicBezTo>
                  <a:pt x="111" y="182"/>
                  <a:pt x="111" y="182"/>
                  <a:pt x="111" y="182"/>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2" name="Freeform 28">
            <a:extLst>
              <a:ext uri="{FF2B5EF4-FFF2-40B4-BE49-F238E27FC236}">
                <a16:creationId xmlns:a16="http://schemas.microsoft.com/office/drawing/2014/main" id="{CF42CA7B-6C82-C346-90B0-068866BD1EB1}"/>
              </a:ext>
            </a:extLst>
          </p:cNvPr>
          <p:cNvSpPr>
            <a:spLocks noEditPoints="1"/>
          </p:cNvSpPr>
          <p:nvPr/>
        </p:nvSpPr>
        <p:spPr bwMode="auto">
          <a:xfrm>
            <a:off x="5874066" y="2645724"/>
            <a:ext cx="245269" cy="245269"/>
          </a:xfrm>
          <a:custGeom>
            <a:avLst/>
            <a:gdLst>
              <a:gd name="T0" fmla="*/ 91 w 183"/>
              <a:gd name="T1" fmla="*/ 0 h 183"/>
              <a:gd name="T2" fmla="*/ 183 w 183"/>
              <a:gd name="T3" fmla="*/ 92 h 183"/>
              <a:gd name="T4" fmla="*/ 91 w 183"/>
              <a:gd name="T5" fmla="*/ 183 h 183"/>
              <a:gd name="T6" fmla="*/ 0 w 183"/>
              <a:gd name="T7" fmla="*/ 92 h 183"/>
              <a:gd name="T8" fmla="*/ 91 w 183"/>
              <a:gd name="T9" fmla="*/ 0 h 183"/>
              <a:gd name="T10" fmla="*/ 173 w 183"/>
              <a:gd name="T11" fmla="*/ 91 h 183"/>
              <a:gd name="T12" fmla="*/ 173 w 183"/>
              <a:gd name="T13" fmla="*/ 95 h 183"/>
              <a:gd name="T14" fmla="*/ 168 w 183"/>
              <a:gd name="T15" fmla="*/ 99 h 183"/>
              <a:gd name="T16" fmla="*/ 157 w 183"/>
              <a:gd name="T17" fmla="*/ 99 h 183"/>
              <a:gd name="T18" fmla="*/ 152 w 183"/>
              <a:gd name="T19" fmla="*/ 95 h 183"/>
              <a:gd name="T20" fmla="*/ 152 w 183"/>
              <a:gd name="T21" fmla="*/ 91 h 183"/>
              <a:gd name="T22" fmla="*/ 157 w 183"/>
              <a:gd name="T23" fmla="*/ 86 h 183"/>
              <a:gd name="T24" fmla="*/ 168 w 183"/>
              <a:gd name="T25" fmla="*/ 86 h 183"/>
              <a:gd name="T26" fmla="*/ 173 w 183"/>
              <a:gd name="T27" fmla="*/ 91 h 183"/>
              <a:gd name="T28" fmla="*/ 10 w 183"/>
              <a:gd name="T29" fmla="*/ 93 h 183"/>
              <a:gd name="T30" fmla="*/ 10 w 183"/>
              <a:gd name="T31" fmla="*/ 89 h 183"/>
              <a:gd name="T32" fmla="*/ 14 w 183"/>
              <a:gd name="T33" fmla="*/ 84 h 183"/>
              <a:gd name="T34" fmla="*/ 26 w 183"/>
              <a:gd name="T35" fmla="*/ 84 h 183"/>
              <a:gd name="T36" fmla="*/ 31 w 183"/>
              <a:gd name="T37" fmla="*/ 89 h 183"/>
              <a:gd name="T38" fmla="*/ 31 w 183"/>
              <a:gd name="T39" fmla="*/ 93 h 183"/>
              <a:gd name="T40" fmla="*/ 26 w 183"/>
              <a:gd name="T41" fmla="*/ 97 h 183"/>
              <a:gd name="T42" fmla="*/ 14 w 183"/>
              <a:gd name="T43" fmla="*/ 97 h 183"/>
              <a:gd name="T44" fmla="*/ 10 w 183"/>
              <a:gd name="T45" fmla="*/ 93 h 183"/>
              <a:gd name="T46" fmla="*/ 90 w 183"/>
              <a:gd name="T47" fmla="*/ 10 h 183"/>
              <a:gd name="T48" fmla="*/ 94 w 183"/>
              <a:gd name="T49" fmla="*/ 10 h 183"/>
              <a:gd name="T50" fmla="*/ 99 w 183"/>
              <a:gd name="T51" fmla="*/ 15 h 183"/>
              <a:gd name="T52" fmla="*/ 99 w 183"/>
              <a:gd name="T53" fmla="*/ 26 h 183"/>
              <a:gd name="T54" fmla="*/ 94 w 183"/>
              <a:gd name="T55" fmla="*/ 31 h 183"/>
              <a:gd name="T56" fmla="*/ 90 w 183"/>
              <a:gd name="T57" fmla="*/ 31 h 183"/>
              <a:gd name="T58" fmla="*/ 86 w 183"/>
              <a:gd name="T59" fmla="*/ 26 h 183"/>
              <a:gd name="T60" fmla="*/ 86 w 183"/>
              <a:gd name="T61" fmla="*/ 15 h 183"/>
              <a:gd name="T62" fmla="*/ 90 w 183"/>
              <a:gd name="T63" fmla="*/ 10 h 183"/>
              <a:gd name="T64" fmla="*/ 92 w 183"/>
              <a:gd name="T65" fmla="*/ 174 h 183"/>
              <a:gd name="T66" fmla="*/ 89 w 183"/>
              <a:gd name="T67" fmla="*/ 174 h 183"/>
              <a:gd name="T68" fmla="*/ 84 w 183"/>
              <a:gd name="T69" fmla="*/ 169 h 183"/>
              <a:gd name="T70" fmla="*/ 84 w 183"/>
              <a:gd name="T71" fmla="*/ 157 h 183"/>
              <a:gd name="T72" fmla="*/ 89 w 183"/>
              <a:gd name="T73" fmla="*/ 152 h 183"/>
              <a:gd name="T74" fmla="*/ 92 w 183"/>
              <a:gd name="T75" fmla="*/ 152 h 183"/>
              <a:gd name="T76" fmla="*/ 97 w 183"/>
              <a:gd name="T77" fmla="*/ 157 h 183"/>
              <a:gd name="T78" fmla="*/ 97 w 183"/>
              <a:gd name="T79" fmla="*/ 169 h 183"/>
              <a:gd name="T80" fmla="*/ 92 w 183"/>
              <a:gd name="T81" fmla="*/ 174 h 183"/>
              <a:gd name="T82" fmla="*/ 37 w 183"/>
              <a:gd name="T83" fmla="*/ 52 h 183"/>
              <a:gd name="T84" fmla="*/ 41 w 183"/>
              <a:gd name="T85" fmla="*/ 47 h 183"/>
              <a:gd name="T86" fmla="*/ 46 w 183"/>
              <a:gd name="T87" fmla="*/ 47 h 183"/>
              <a:gd name="T88" fmla="*/ 89 w 183"/>
              <a:gd name="T89" fmla="*/ 81 h 183"/>
              <a:gd name="T90" fmla="*/ 92 w 183"/>
              <a:gd name="T91" fmla="*/ 80 h 183"/>
              <a:gd name="T92" fmla="*/ 96 w 183"/>
              <a:gd name="T93" fmla="*/ 81 h 183"/>
              <a:gd name="T94" fmla="*/ 124 w 183"/>
              <a:gd name="T95" fmla="*/ 55 h 183"/>
              <a:gd name="T96" fmla="*/ 130 w 183"/>
              <a:gd name="T97" fmla="*/ 55 h 183"/>
              <a:gd name="T98" fmla="*/ 134 w 183"/>
              <a:gd name="T99" fmla="*/ 59 h 183"/>
              <a:gd name="T100" fmla="*/ 133 w 183"/>
              <a:gd name="T101" fmla="*/ 65 h 183"/>
              <a:gd name="T102" fmla="*/ 131 w 183"/>
              <a:gd name="T103" fmla="*/ 67 h 183"/>
              <a:gd name="T104" fmla="*/ 130 w 183"/>
              <a:gd name="T105" fmla="*/ 68 h 183"/>
              <a:gd name="T106" fmla="*/ 104 w 183"/>
              <a:gd name="T107" fmla="*/ 92 h 183"/>
              <a:gd name="T108" fmla="*/ 104 w 183"/>
              <a:gd name="T109" fmla="*/ 93 h 183"/>
              <a:gd name="T110" fmla="*/ 92 w 183"/>
              <a:gd name="T111" fmla="*/ 105 h 183"/>
              <a:gd name="T112" fmla="*/ 80 w 183"/>
              <a:gd name="T113" fmla="*/ 93 h 183"/>
              <a:gd name="T114" fmla="*/ 80 w 183"/>
              <a:gd name="T115" fmla="*/ 91 h 183"/>
              <a:gd name="T116" fmla="*/ 38 w 183"/>
              <a:gd name="T117" fmla="*/ 58 h 183"/>
              <a:gd name="T118" fmla="*/ 37 w 183"/>
              <a:gd name="T119" fmla="*/ 52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83" h="183">
                <a:moveTo>
                  <a:pt x="91" y="0"/>
                </a:moveTo>
                <a:cubicBezTo>
                  <a:pt x="142" y="0"/>
                  <a:pt x="183" y="41"/>
                  <a:pt x="183" y="92"/>
                </a:cubicBezTo>
                <a:cubicBezTo>
                  <a:pt x="183" y="142"/>
                  <a:pt x="142" y="183"/>
                  <a:pt x="91" y="183"/>
                </a:cubicBezTo>
                <a:cubicBezTo>
                  <a:pt x="41" y="183"/>
                  <a:pt x="0" y="142"/>
                  <a:pt x="0" y="92"/>
                </a:cubicBezTo>
                <a:cubicBezTo>
                  <a:pt x="0" y="41"/>
                  <a:pt x="41" y="0"/>
                  <a:pt x="91" y="0"/>
                </a:cubicBezTo>
                <a:close/>
                <a:moveTo>
                  <a:pt x="173" y="91"/>
                </a:moveTo>
                <a:cubicBezTo>
                  <a:pt x="173" y="95"/>
                  <a:pt x="173" y="95"/>
                  <a:pt x="173" y="95"/>
                </a:cubicBezTo>
                <a:cubicBezTo>
                  <a:pt x="173" y="97"/>
                  <a:pt x="171" y="99"/>
                  <a:pt x="168" y="99"/>
                </a:cubicBezTo>
                <a:cubicBezTo>
                  <a:pt x="157" y="99"/>
                  <a:pt x="157" y="99"/>
                  <a:pt x="157" y="99"/>
                </a:cubicBezTo>
                <a:cubicBezTo>
                  <a:pt x="154" y="99"/>
                  <a:pt x="152" y="97"/>
                  <a:pt x="152" y="95"/>
                </a:cubicBezTo>
                <a:cubicBezTo>
                  <a:pt x="152" y="91"/>
                  <a:pt x="152" y="91"/>
                  <a:pt x="152" y="91"/>
                </a:cubicBezTo>
                <a:cubicBezTo>
                  <a:pt x="152" y="88"/>
                  <a:pt x="154" y="86"/>
                  <a:pt x="157" y="86"/>
                </a:cubicBezTo>
                <a:cubicBezTo>
                  <a:pt x="168" y="86"/>
                  <a:pt x="168" y="86"/>
                  <a:pt x="168" y="86"/>
                </a:cubicBezTo>
                <a:cubicBezTo>
                  <a:pt x="171" y="86"/>
                  <a:pt x="173" y="88"/>
                  <a:pt x="173" y="91"/>
                </a:cubicBezTo>
                <a:close/>
                <a:moveTo>
                  <a:pt x="10" y="93"/>
                </a:moveTo>
                <a:cubicBezTo>
                  <a:pt x="10" y="89"/>
                  <a:pt x="10" y="89"/>
                  <a:pt x="10" y="89"/>
                </a:cubicBezTo>
                <a:cubicBezTo>
                  <a:pt x="10" y="86"/>
                  <a:pt x="12" y="84"/>
                  <a:pt x="14" y="84"/>
                </a:cubicBezTo>
                <a:cubicBezTo>
                  <a:pt x="26" y="84"/>
                  <a:pt x="26" y="84"/>
                  <a:pt x="26" y="84"/>
                </a:cubicBezTo>
                <a:cubicBezTo>
                  <a:pt x="29" y="84"/>
                  <a:pt x="31" y="86"/>
                  <a:pt x="31" y="89"/>
                </a:cubicBezTo>
                <a:cubicBezTo>
                  <a:pt x="31" y="93"/>
                  <a:pt x="31" y="93"/>
                  <a:pt x="31" y="93"/>
                </a:cubicBezTo>
                <a:cubicBezTo>
                  <a:pt x="31" y="95"/>
                  <a:pt x="29" y="97"/>
                  <a:pt x="26" y="97"/>
                </a:cubicBezTo>
                <a:cubicBezTo>
                  <a:pt x="14" y="97"/>
                  <a:pt x="14" y="97"/>
                  <a:pt x="14" y="97"/>
                </a:cubicBezTo>
                <a:cubicBezTo>
                  <a:pt x="12" y="97"/>
                  <a:pt x="10" y="95"/>
                  <a:pt x="10" y="93"/>
                </a:cubicBezTo>
                <a:close/>
                <a:moveTo>
                  <a:pt x="90" y="10"/>
                </a:moveTo>
                <a:cubicBezTo>
                  <a:pt x="94" y="10"/>
                  <a:pt x="94" y="10"/>
                  <a:pt x="94" y="10"/>
                </a:cubicBezTo>
                <a:cubicBezTo>
                  <a:pt x="97" y="10"/>
                  <a:pt x="99" y="12"/>
                  <a:pt x="99" y="15"/>
                </a:cubicBezTo>
                <a:cubicBezTo>
                  <a:pt x="99" y="26"/>
                  <a:pt x="99" y="26"/>
                  <a:pt x="99" y="26"/>
                </a:cubicBezTo>
                <a:cubicBezTo>
                  <a:pt x="99" y="29"/>
                  <a:pt x="97" y="31"/>
                  <a:pt x="94" y="31"/>
                </a:cubicBezTo>
                <a:cubicBezTo>
                  <a:pt x="90" y="31"/>
                  <a:pt x="90" y="31"/>
                  <a:pt x="90" y="31"/>
                </a:cubicBezTo>
                <a:cubicBezTo>
                  <a:pt x="88" y="31"/>
                  <a:pt x="86" y="29"/>
                  <a:pt x="86" y="26"/>
                </a:cubicBezTo>
                <a:cubicBezTo>
                  <a:pt x="86" y="15"/>
                  <a:pt x="86" y="15"/>
                  <a:pt x="86" y="15"/>
                </a:cubicBezTo>
                <a:cubicBezTo>
                  <a:pt x="86" y="12"/>
                  <a:pt x="88" y="10"/>
                  <a:pt x="90" y="10"/>
                </a:cubicBezTo>
                <a:close/>
                <a:moveTo>
                  <a:pt x="92" y="174"/>
                </a:moveTo>
                <a:cubicBezTo>
                  <a:pt x="89" y="174"/>
                  <a:pt x="89" y="174"/>
                  <a:pt x="89" y="174"/>
                </a:cubicBezTo>
                <a:cubicBezTo>
                  <a:pt x="86" y="174"/>
                  <a:pt x="84" y="171"/>
                  <a:pt x="84" y="169"/>
                </a:cubicBezTo>
                <a:cubicBezTo>
                  <a:pt x="84" y="157"/>
                  <a:pt x="84" y="157"/>
                  <a:pt x="84" y="157"/>
                </a:cubicBezTo>
                <a:cubicBezTo>
                  <a:pt x="84" y="154"/>
                  <a:pt x="86" y="152"/>
                  <a:pt x="89" y="152"/>
                </a:cubicBezTo>
                <a:cubicBezTo>
                  <a:pt x="92" y="152"/>
                  <a:pt x="92" y="152"/>
                  <a:pt x="92" y="152"/>
                </a:cubicBezTo>
                <a:cubicBezTo>
                  <a:pt x="95" y="152"/>
                  <a:pt x="97" y="154"/>
                  <a:pt x="97" y="157"/>
                </a:cubicBezTo>
                <a:cubicBezTo>
                  <a:pt x="97" y="169"/>
                  <a:pt x="97" y="169"/>
                  <a:pt x="97" y="169"/>
                </a:cubicBezTo>
                <a:cubicBezTo>
                  <a:pt x="97" y="171"/>
                  <a:pt x="95" y="174"/>
                  <a:pt x="92" y="174"/>
                </a:cubicBezTo>
                <a:close/>
                <a:moveTo>
                  <a:pt x="37" y="52"/>
                </a:moveTo>
                <a:cubicBezTo>
                  <a:pt x="41" y="47"/>
                  <a:pt x="41" y="47"/>
                  <a:pt x="41" y="47"/>
                </a:cubicBezTo>
                <a:cubicBezTo>
                  <a:pt x="42" y="46"/>
                  <a:pt x="45" y="46"/>
                  <a:pt x="46" y="47"/>
                </a:cubicBezTo>
                <a:cubicBezTo>
                  <a:pt x="89" y="81"/>
                  <a:pt x="89" y="81"/>
                  <a:pt x="89" y="81"/>
                </a:cubicBezTo>
                <a:cubicBezTo>
                  <a:pt x="90" y="81"/>
                  <a:pt x="91" y="80"/>
                  <a:pt x="92" y="80"/>
                </a:cubicBezTo>
                <a:cubicBezTo>
                  <a:pt x="93" y="80"/>
                  <a:pt x="95" y="81"/>
                  <a:pt x="96" y="81"/>
                </a:cubicBezTo>
                <a:cubicBezTo>
                  <a:pt x="124" y="55"/>
                  <a:pt x="124" y="55"/>
                  <a:pt x="124" y="55"/>
                </a:cubicBezTo>
                <a:cubicBezTo>
                  <a:pt x="126" y="53"/>
                  <a:pt x="128" y="54"/>
                  <a:pt x="130" y="55"/>
                </a:cubicBezTo>
                <a:cubicBezTo>
                  <a:pt x="134" y="59"/>
                  <a:pt x="134" y="59"/>
                  <a:pt x="134" y="59"/>
                </a:cubicBezTo>
                <a:cubicBezTo>
                  <a:pt x="135" y="61"/>
                  <a:pt x="135" y="64"/>
                  <a:pt x="133" y="65"/>
                </a:cubicBezTo>
                <a:cubicBezTo>
                  <a:pt x="131" y="67"/>
                  <a:pt x="131" y="67"/>
                  <a:pt x="131" y="67"/>
                </a:cubicBezTo>
                <a:cubicBezTo>
                  <a:pt x="131" y="68"/>
                  <a:pt x="130" y="68"/>
                  <a:pt x="130" y="68"/>
                </a:cubicBezTo>
                <a:cubicBezTo>
                  <a:pt x="104" y="92"/>
                  <a:pt x="104" y="92"/>
                  <a:pt x="104" y="92"/>
                </a:cubicBezTo>
                <a:cubicBezTo>
                  <a:pt x="104" y="93"/>
                  <a:pt x="104" y="93"/>
                  <a:pt x="104" y="93"/>
                </a:cubicBezTo>
                <a:cubicBezTo>
                  <a:pt x="104" y="99"/>
                  <a:pt x="99" y="105"/>
                  <a:pt x="92" y="105"/>
                </a:cubicBezTo>
                <a:cubicBezTo>
                  <a:pt x="85" y="105"/>
                  <a:pt x="80" y="99"/>
                  <a:pt x="80" y="93"/>
                </a:cubicBezTo>
                <a:cubicBezTo>
                  <a:pt x="80" y="92"/>
                  <a:pt x="80" y="92"/>
                  <a:pt x="80" y="91"/>
                </a:cubicBezTo>
                <a:cubicBezTo>
                  <a:pt x="38" y="58"/>
                  <a:pt x="38" y="58"/>
                  <a:pt x="38" y="58"/>
                </a:cubicBezTo>
                <a:cubicBezTo>
                  <a:pt x="36" y="56"/>
                  <a:pt x="36" y="54"/>
                  <a:pt x="37" y="52"/>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3" name="Freeform 29">
            <a:extLst>
              <a:ext uri="{FF2B5EF4-FFF2-40B4-BE49-F238E27FC236}">
                <a16:creationId xmlns:a16="http://schemas.microsoft.com/office/drawing/2014/main" id="{2A5A9BB9-5C64-8540-A6BD-461EB23F2D17}"/>
              </a:ext>
            </a:extLst>
          </p:cNvPr>
          <p:cNvSpPr>
            <a:spLocks noEditPoints="1"/>
          </p:cNvSpPr>
          <p:nvPr/>
        </p:nvSpPr>
        <p:spPr bwMode="auto">
          <a:xfrm>
            <a:off x="7437910" y="2620722"/>
            <a:ext cx="260747" cy="270272"/>
          </a:xfrm>
          <a:custGeom>
            <a:avLst/>
            <a:gdLst>
              <a:gd name="T0" fmla="*/ 139 w 195"/>
              <a:gd name="T1" fmla="*/ 94 h 202"/>
              <a:gd name="T2" fmla="*/ 128 w 195"/>
              <a:gd name="T3" fmla="*/ 107 h 202"/>
              <a:gd name="T4" fmla="*/ 176 w 195"/>
              <a:gd name="T5" fmla="*/ 116 h 202"/>
              <a:gd name="T6" fmla="*/ 187 w 195"/>
              <a:gd name="T7" fmla="*/ 103 h 202"/>
              <a:gd name="T8" fmla="*/ 0 w 195"/>
              <a:gd name="T9" fmla="*/ 98 h 202"/>
              <a:gd name="T10" fmla="*/ 37 w 195"/>
              <a:gd name="T11" fmla="*/ 202 h 202"/>
              <a:gd name="T12" fmla="*/ 0 w 195"/>
              <a:gd name="T13" fmla="*/ 98 h 202"/>
              <a:gd name="T14" fmla="*/ 107 w 195"/>
              <a:gd name="T15" fmla="*/ 18 h 202"/>
              <a:gd name="T16" fmla="*/ 46 w 195"/>
              <a:gd name="T17" fmla="*/ 117 h 202"/>
              <a:gd name="T18" fmla="*/ 68 w 195"/>
              <a:gd name="T19" fmla="*/ 201 h 202"/>
              <a:gd name="T20" fmla="*/ 119 w 195"/>
              <a:gd name="T21" fmla="*/ 199 h 202"/>
              <a:gd name="T22" fmla="*/ 117 w 195"/>
              <a:gd name="T23" fmla="*/ 187 h 202"/>
              <a:gd name="T24" fmla="*/ 121 w 195"/>
              <a:gd name="T25" fmla="*/ 173 h 202"/>
              <a:gd name="T26" fmla="*/ 117 w 195"/>
              <a:gd name="T27" fmla="*/ 158 h 202"/>
              <a:gd name="T28" fmla="*/ 123 w 195"/>
              <a:gd name="T29" fmla="*/ 146 h 202"/>
              <a:gd name="T30" fmla="*/ 117 w 195"/>
              <a:gd name="T31" fmla="*/ 130 h 202"/>
              <a:gd name="T32" fmla="*/ 125 w 195"/>
              <a:gd name="T33" fmla="*/ 117 h 202"/>
              <a:gd name="T34" fmla="*/ 124 w 195"/>
              <a:gd name="T35" fmla="*/ 91 h 202"/>
              <a:gd name="T36" fmla="*/ 168 w 195"/>
              <a:gd name="T37" fmla="*/ 178 h 202"/>
              <a:gd name="T38" fmla="*/ 124 w 195"/>
              <a:gd name="T39" fmla="*/ 187 h 202"/>
              <a:gd name="T40" fmla="*/ 134 w 195"/>
              <a:gd name="T41" fmla="*/ 200 h 202"/>
              <a:gd name="T42" fmla="*/ 178 w 195"/>
              <a:gd name="T43" fmla="*/ 191 h 202"/>
              <a:gd name="T44" fmla="*/ 168 w 195"/>
              <a:gd name="T45" fmla="*/ 178 h 202"/>
              <a:gd name="T46" fmla="*/ 134 w 195"/>
              <a:gd name="T47" fmla="*/ 150 h 202"/>
              <a:gd name="T48" fmla="*/ 124 w 195"/>
              <a:gd name="T49" fmla="*/ 163 h 202"/>
              <a:gd name="T50" fmla="*/ 175 w 195"/>
              <a:gd name="T51" fmla="*/ 172 h 202"/>
              <a:gd name="T52" fmla="*/ 185 w 195"/>
              <a:gd name="T53" fmla="*/ 159 h 202"/>
              <a:gd name="T54" fmla="*/ 184 w 195"/>
              <a:gd name="T55" fmla="*/ 122 h 202"/>
              <a:gd name="T56" fmla="*/ 124 w 195"/>
              <a:gd name="T57" fmla="*/ 131 h 202"/>
              <a:gd name="T58" fmla="*/ 134 w 195"/>
              <a:gd name="T59" fmla="*/ 144 h 202"/>
              <a:gd name="T60" fmla="*/ 195 w 195"/>
              <a:gd name="T61" fmla="*/ 135 h 202"/>
              <a:gd name="T62" fmla="*/ 184 w 195"/>
              <a:gd name="T63" fmla="*/ 122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95" h="202">
                <a:moveTo>
                  <a:pt x="176" y="94"/>
                </a:moveTo>
                <a:cubicBezTo>
                  <a:pt x="139" y="94"/>
                  <a:pt x="139" y="94"/>
                  <a:pt x="139" y="94"/>
                </a:cubicBezTo>
                <a:cubicBezTo>
                  <a:pt x="133" y="94"/>
                  <a:pt x="128" y="97"/>
                  <a:pt x="128" y="103"/>
                </a:cubicBezTo>
                <a:cubicBezTo>
                  <a:pt x="128" y="107"/>
                  <a:pt x="128" y="107"/>
                  <a:pt x="128" y="107"/>
                </a:cubicBezTo>
                <a:cubicBezTo>
                  <a:pt x="128" y="112"/>
                  <a:pt x="133" y="116"/>
                  <a:pt x="139" y="116"/>
                </a:cubicBezTo>
                <a:cubicBezTo>
                  <a:pt x="176" y="116"/>
                  <a:pt x="176" y="116"/>
                  <a:pt x="176" y="116"/>
                </a:cubicBezTo>
                <a:cubicBezTo>
                  <a:pt x="182" y="116"/>
                  <a:pt x="187" y="112"/>
                  <a:pt x="187" y="107"/>
                </a:cubicBezTo>
                <a:cubicBezTo>
                  <a:pt x="187" y="103"/>
                  <a:pt x="187" y="103"/>
                  <a:pt x="187" y="103"/>
                </a:cubicBezTo>
                <a:cubicBezTo>
                  <a:pt x="187" y="97"/>
                  <a:pt x="182" y="94"/>
                  <a:pt x="176" y="94"/>
                </a:cubicBezTo>
                <a:close/>
                <a:moveTo>
                  <a:pt x="0" y="98"/>
                </a:moveTo>
                <a:cubicBezTo>
                  <a:pt x="37" y="98"/>
                  <a:pt x="37" y="98"/>
                  <a:pt x="37" y="98"/>
                </a:cubicBezTo>
                <a:cubicBezTo>
                  <a:pt x="37" y="202"/>
                  <a:pt x="37" y="202"/>
                  <a:pt x="37" y="202"/>
                </a:cubicBezTo>
                <a:cubicBezTo>
                  <a:pt x="0" y="202"/>
                  <a:pt x="0" y="202"/>
                  <a:pt x="0" y="202"/>
                </a:cubicBezTo>
                <a:cubicBezTo>
                  <a:pt x="0" y="98"/>
                  <a:pt x="0" y="98"/>
                  <a:pt x="0" y="98"/>
                </a:cubicBezTo>
                <a:close/>
                <a:moveTo>
                  <a:pt x="134" y="29"/>
                </a:moveTo>
                <a:cubicBezTo>
                  <a:pt x="122" y="0"/>
                  <a:pt x="105" y="10"/>
                  <a:pt x="107" y="18"/>
                </a:cubicBezTo>
                <a:cubicBezTo>
                  <a:pt x="116" y="53"/>
                  <a:pt x="104" y="80"/>
                  <a:pt x="62" y="98"/>
                </a:cubicBezTo>
                <a:cubicBezTo>
                  <a:pt x="56" y="100"/>
                  <a:pt x="46" y="105"/>
                  <a:pt x="46" y="117"/>
                </a:cubicBezTo>
                <a:cubicBezTo>
                  <a:pt x="46" y="180"/>
                  <a:pt x="46" y="180"/>
                  <a:pt x="46" y="180"/>
                </a:cubicBezTo>
                <a:cubicBezTo>
                  <a:pt x="46" y="198"/>
                  <a:pt x="54" y="201"/>
                  <a:pt x="68" y="201"/>
                </a:cubicBezTo>
                <a:cubicBezTo>
                  <a:pt x="109" y="201"/>
                  <a:pt x="109" y="201"/>
                  <a:pt x="109" y="201"/>
                </a:cubicBezTo>
                <a:cubicBezTo>
                  <a:pt x="113" y="201"/>
                  <a:pt x="116" y="201"/>
                  <a:pt x="119" y="199"/>
                </a:cubicBezTo>
                <a:cubicBezTo>
                  <a:pt x="118" y="197"/>
                  <a:pt x="117" y="194"/>
                  <a:pt x="117" y="191"/>
                </a:cubicBezTo>
                <a:cubicBezTo>
                  <a:pt x="117" y="187"/>
                  <a:pt x="117" y="187"/>
                  <a:pt x="117" y="187"/>
                </a:cubicBezTo>
                <a:cubicBezTo>
                  <a:pt x="117" y="183"/>
                  <a:pt x="118" y="179"/>
                  <a:pt x="121" y="176"/>
                </a:cubicBezTo>
                <a:cubicBezTo>
                  <a:pt x="123" y="174"/>
                  <a:pt x="123" y="175"/>
                  <a:pt x="121" y="173"/>
                </a:cubicBezTo>
                <a:cubicBezTo>
                  <a:pt x="118" y="170"/>
                  <a:pt x="117" y="166"/>
                  <a:pt x="117" y="162"/>
                </a:cubicBezTo>
                <a:cubicBezTo>
                  <a:pt x="117" y="158"/>
                  <a:pt x="117" y="158"/>
                  <a:pt x="117" y="158"/>
                </a:cubicBezTo>
                <a:cubicBezTo>
                  <a:pt x="117" y="154"/>
                  <a:pt x="118" y="151"/>
                  <a:pt x="121" y="148"/>
                </a:cubicBezTo>
                <a:cubicBezTo>
                  <a:pt x="121" y="148"/>
                  <a:pt x="123" y="146"/>
                  <a:pt x="123" y="146"/>
                </a:cubicBezTo>
                <a:cubicBezTo>
                  <a:pt x="119" y="143"/>
                  <a:pt x="117" y="139"/>
                  <a:pt x="117" y="134"/>
                </a:cubicBezTo>
                <a:cubicBezTo>
                  <a:pt x="117" y="130"/>
                  <a:pt x="117" y="130"/>
                  <a:pt x="117" y="130"/>
                </a:cubicBezTo>
                <a:cubicBezTo>
                  <a:pt x="117" y="126"/>
                  <a:pt x="118" y="122"/>
                  <a:pt x="121" y="119"/>
                </a:cubicBezTo>
                <a:cubicBezTo>
                  <a:pt x="122" y="118"/>
                  <a:pt x="124" y="117"/>
                  <a:pt x="125" y="117"/>
                </a:cubicBezTo>
                <a:cubicBezTo>
                  <a:pt x="125" y="116"/>
                  <a:pt x="125" y="116"/>
                  <a:pt x="125" y="116"/>
                </a:cubicBezTo>
                <a:cubicBezTo>
                  <a:pt x="119" y="110"/>
                  <a:pt x="119" y="100"/>
                  <a:pt x="124" y="91"/>
                </a:cubicBezTo>
                <a:cubicBezTo>
                  <a:pt x="139" y="66"/>
                  <a:pt x="139" y="43"/>
                  <a:pt x="134" y="29"/>
                </a:cubicBezTo>
                <a:close/>
                <a:moveTo>
                  <a:pt x="168" y="178"/>
                </a:moveTo>
                <a:cubicBezTo>
                  <a:pt x="134" y="178"/>
                  <a:pt x="134" y="178"/>
                  <a:pt x="134" y="178"/>
                </a:cubicBezTo>
                <a:cubicBezTo>
                  <a:pt x="129" y="178"/>
                  <a:pt x="124" y="182"/>
                  <a:pt x="124" y="187"/>
                </a:cubicBezTo>
                <a:cubicBezTo>
                  <a:pt x="124" y="191"/>
                  <a:pt x="124" y="191"/>
                  <a:pt x="124" y="191"/>
                </a:cubicBezTo>
                <a:cubicBezTo>
                  <a:pt x="124" y="197"/>
                  <a:pt x="129" y="200"/>
                  <a:pt x="134" y="200"/>
                </a:cubicBezTo>
                <a:cubicBezTo>
                  <a:pt x="168" y="200"/>
                  <a:pt x="168" y="200"/>
                  <a:pt x="168" y="200"/>
                </a:cubicBezTo>
                <a:cubicBezTo>
                  <a:pt x="174" y="200"/>
                  <a:pt x="178" y="197"/>
                  <a:pt x="178" y="191"/>
                </a:cubicBezTo>
                <a:cubicBezTo>
                  <a:pt x="178" y="187"/>
                  <a:pt x="178" y="187"/>
                  <a:pt x="178" y="187"/>
                </a:cubicBezTo>
                <a:cubicBezTo>
                  <a:pt x="178" y="182"/>
                  <a:pt x="174" y="178"/>
                  <a:pt x="168" y="178"/>
                </a:cubicBezTo>
                <a:close/>
                <a:moveTo>
                  <a:pt x="175" y="150"/>
                </a:moveTo>
                <a:cubicBezTo>
                  <a:pt x="134" y="150"/>
                  <a:pt x="134" y="150"/>
                  <a:pt x="134" y="150"/>
                </a:cubicBezTo>
                <a:cubicBezTo>
                  <a:pt x="129" y="150"/>
                  <a:pt x="124" y="153"/>
                  <a:pt x="124" y="159"/>
                </a:cubicBezTo>
                <a:cubicBezTo>
                  <a:pt x="124" y="163"/>
                  <a:pt x="124" y="163"/>
                  <a:pt x="124" y="163"/>
                </a:cubicBezTo>
                <a:cubicBezTo>
                  <a:pt x="124" y="169"/>
                  <a:pt x="129" y="172"/>
                  <a:pt x="134" y="172"/>
                </a:cubicBezTo>
                <a:cubicBezTo>
                  <a:pt x="175" y="172"/>
                  <a:pt x="175" y="172"/>
                  <a:pt x="175" y="172"/>
                </a:cubicBezTo>
                <a:cubicBezTo>
                  <a:pt x="180" y="172"/>
                  <a:pt x="185" y="169"/>
                  <a:pt x="185" y="163"/>
                </a:cubicBezTo>
                <a:cubicBezTo>
                  <a:pt x="185" y="159"/>
                  <a:pt x="185" y="159"/>
                  <a:pt x="185" y="159"/>
                </a:cubicBezTo>
                <a:cubicBezTo>
                  <a:pt x="185" y="153"/>
                  <a:pt x="180" y="150"/>
                  <a:pt x="175" y="150"/>
                </a:cubicBezTo>
                <a:close/>
                <a:moveTo>
                  <a:pt x="184" y="122"/>
                </a:moveTo>
                <a:cubicBezTo>
                  <a:pt x="134" y="122"/>
                  <a:pt x="134" y="122"/>
                  <a:pt x="134" y="122"/>
                </a:cubicBezTo>
                <a:cubicBezTo>
                  <a:pt x="129" y="122"/>
                  <a:pt x="124" y="125"/>
                  <a:pt x="124" y="131"/>
                </a:cubicBezTo>
                <a:cubicBezTo>
                  <a:pt x="124" y="135"/>
                  <a:pt x="124" y="135"/>
                  <a:pt x="124" y="135"/>
                </a:cubicBezTo>
                <a:cubicBezTo>
                  <a:pt x="124" y="141"/>
                  <a:pt x="129" y="144"/>
                  <a:pt x="134" y="144"/>
                </a:cubicBezTo>
                <a:cubicBezTo>
                  <a:pt x="184" y="144"/>
                  <a:pt x="184" y="144"/>
                  <a:pt x="184" y="144"/>
                </a:cubicBezTo>
                <a:cubicBezTo>
                  <a:pt x="190" y="144"/>
                  <a:pt x="195" y="141"/>
                  <a:pt x="195" y="135"/>
                </a:cubicBezTo>
                <a:cubicBezTo>
                  <a:pt x="195" y="131"/>
                  <a:pt x="195" y="131"/>
                  <a:pt x="195" y="131"/>
                </a:cubicBezTo>
                <a:cubicBezTo>
                  <a:pt x="195" y="125"/>
                  <a:pt x="190" y="122"/>
                  <a:pt x="184" y="122"/>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24" name="组合 23"/>
          <p:cNvGrpSpPr/>
          <p:nvPr/>
        </p:nvGrpSpPr>
        <p:grpSpPr>
          <a:xfrm>
            <a:off x="1830871" y="236665"/>
            <a:ext cx="5567774" cy="461665"/>
            <a:chOff x="1713594" y="147014"/>
            <a:chExt cx="5567774" cy="461665"/>
          </a:xfrm>
        </p:grpSpPr>
        <p:sp>
          <p:nvSpPr>
            <p:cNvPr id="25" name="文本框 24">
              <a:extLst>
                <a:ext uri="{FF2B5EF4-FFF2-40B4-BE49-F238E27FC236}">
                  <a16:creationId xmlns:a16="http://schemas.microsoft.com/office/drawing/2014/main" id="{3EBE0331-A95A-1B47-9146-69401457EC6F}"/>
                </a:ext>
              </a:extLst>
            </p:cNvPr>
            <p:cNvSpPr txBox="1"/>
            <p:nvPr/>
          </p:nvSpPr>
          <p:spPr>
            <a:xfrm>
              <a:off x="1713594" y="147014"/>
              <a:ext cx="5567774" cy="461665"/>
            </a:xfrm>
            <a:prstGeom prst="rect">
              <a:avLst/>
            </a:prstGeom>
            <a:noFill/>
          </p:spPr>
          <p:txBody>
            <a:bodyPr wrap="square" rtlCol="0">
              <a:spAutoFit/>
            </a:bodyPr>
            <a:lstStyle/>
            <a:p>
              <a:pPr algn="ctr"/>
              <a:r>
                <a:rPr kumimoji="1" lang="zh-CN" altLang="en-US" sz="240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工作内容概</a:t>
              </a:r>
              <a:r>
                <a:rPr kumimoji="1" lang="zh-CN" altLang="en-US" sz="24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述</a:t>
              </a:r>
            </a:p>
          </p:txBody>
        </p:sp>
        <p:grpSp>
          <p:nvGrpSpPr>
            <p:cNvPr id="26" name="组合 25"/>
            <p:cNvGrpSpPr/>
            <p:nvPr/>
          </p:nvGrpSpPr>
          <p:grpSpPr>
            <a:xfrm>
              <a:off x="3021012" y="321061"/>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31" name="椭圆 30"/>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7" name="组合 26"/>
            <p:cNvGrpSpPr/>
            <p:nvPr/>
          </p:nvGrpSpPr>
          <p:grpSpPr>
            <a:xfrm>
              <a:off x="5529447" y="321062"/>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28" name="椭圆 27"/>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4" name="组合 33">
            <a:extLst>
              <a:ext uri="{FF2B5EF4-FFF2-40B4-BE49-F238E27FC236}">
                <a16:creationId xmlns:a16="http://schemas.microsoft.com/office/drawing/2014/main" id="{396328A5-38E0-709C-4970-6E054E31C590}"/>
              </a:ext>
            </a:extLst>
          </p:cNvPr>
          <p:cNvGrpSpPr/>
          <p:nvPr/>
        </p:nvGrpSpPr>
        <p:grpSpPr>
          <a:xfrm>
            <a:off x="8277110" y="4704623"/>
            <a:ext cx="515061" cy="123063"/>
            <a:chOff x="10972799" y="6306457"/>
            <a:chExt cx="813443" cy="194356"/>
          </a:xfrm>
        </p:grpSpPr>
        <p:sp>
          <p:nvSpPr>
            <p:cNvPr id="35" name="任意多边形: 形状 19">
              <a:extLst>
                <a:ext uri="{FF2B5EF4-FFF2-40B4-BE49-F238E27FC236}">
                  <a16:creationId xmlns:a16="http://schemas.microsoft.com/office/drawing/2014/main" id="{04BC1FFB-F402-48DE-18CA-7183C80F4182}"/>
                </a:ext>
              </a:extLst>
            </p:cNvPr>
            <p:cNvSpPr/>
            <p:nvPr/>
          </p:nvSpPr>
          <p:spPr>
            <a:xfrm>
              <a:off x="10972799" y="6306457"/>
              <a:ext cx="194356" cy="194356"/>
            </a:xfrm>
            <a:custGeom>
              <a:avLst/>
              <a:gdLst>
                <a:gd name="connsiteX0" fmla="*/ 122257 w 244514"/>
                <a:gd name="connsiteY0" fmla="*/ 0 h 244514"/>
                <a:gd name="connsiteX1" fmla="*/ 244514 w 244514"/>
                <a:gd name="connsiteY1" fmla="*/ 122257 h 244514"/>
                <a:gd name="connsiteX2" fmla="*/ 122257 w 244514"/>
                <a:gd name="connsiteY2" fmla="*/ 244514 h 244514"/>
                <a:gd name="connsiteX3" fmla="*/ 0 w 244514"/>
                <a:gd name="connsiteY3" fmla="*/ 122257 h 244514"/>
                <a:gd name="connsiteX4" fmla="*/ 122257 w 244514"/>
                <a:gd name="connsiteY4" fmla="*/ 0 h 244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514" h="244514">
                  <a:moveTo>
                    <a:pt x="122257" y="0"/>
                  </a:moveTo>
                  <a:cubicBezTo>
                    <a:pt x="189778" y="0"/>
                    <a:pt x="244514" y="54736"/>
                    <a:pt x="244514" y="122257"/>
                  </a:cubicBezTo>
                  <a:cubicBezTo>
                    <a:pt x="244514" y="189778"/>
                    <a:pt x="189778" y="244514"/>
                    <a:pt x="122257" y="244514"/>
                  </a:cubicBezTo>
                  <a:cubicBezTo>
                    <a:pt x="54736" y="244514"/>
                    <a:pt x="0" y="189778"/>
                    <a:pt x="0" y="122257"/>
                  </a:cubicBezTo>
                  <a:cubicBezTo>
                    <a:pt x="0" y="54736"/>
                    <a:pt x="54736" y="0"/>
                    <a:pt x="122257" y="0"/>
                  </a:cubicBezTo>
                  <a:close/>
                </a:path>
              </a:pathLst>
            </a:custGeom>
            <a:solidFill>
              <a:srgbClr val="4C404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6" name="椭圆 35">
              <a:extLst>
                <a:ext uri="{FF2B5EF4-FFF2-40B4-BE49-F238E27FC236}">
                  <a16:creationId xmlns:a16="http://schemas.microsoft.com/office/drawing/2014/main" id="{7AFB0375-004B-B9C6-38C3-82B0F62D8848}"/>
                </a:ext>
              </a:extLst>
            </p:cNvPr>
            <p:cNvSpPr/>
            <p:nvPr/>
          </p:nvSpPr>
          <p:spPr>
            <a:xfrm>
              <a:off x="11282344"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7" name="椭圆 36">
              <a:extLst>
                <a:ext uri="{FF2B5EF4-FFF2-40B4-BE49-F238E27FC236}">
                  <a16:creationId xmlns:a16="http://schemas.microsoft.com/office/drawing/2014/main" id="{35FCBF3F-BBE8-2A38-8527-59FD65D2F77F}"/>
                </a:ext>
              </a:extLst>
            </p:cNvPr>
            <p:cNvSpPr/>
            <p:nvPr/>
          </p:nvSpPr>
          <p:spPr>
            <a:xfrm>
              <a:off x="11591887"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spTree>
    <p:extLst>
      <p:ext uri="{BB962C8B-B14F-4D97-AF65-F5344CB8AC3E}">
        <p14:creationId xmlns:p14="http://schemas.microsoft.com/office/powerpoint/2010/main" val="198981953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dissolve">
                                      <p:cBhvr>
                                        <p:cTn id="16" dur="500"/>
                                        <p:tgtEl>
                                          <p:spTgt spid="7"/>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dissolve">
                                      <p:cBhvr>
                                        <p:cTn id="19" dur="500"/>
                                        <p:tgtEl>
                                          <p:spTgt spid="8"/>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dissolve">
                                      <p:cBhvr>
                                        <p:cTn id="25" dur="500"/>
                                        <p:tgtEl>
                                          <p:spTgt spid="10"/>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dissolve">
                                      <p:cBhvr>
                                        <p:cTn id="28" dur="500"/>
                                        <p:tgtEl>
                                          <p:spTgt spid="11"/>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dissolve">
                                      <p:cBhvr>
                                        <p:cTn id="31" dur="500"/>
                                        <p:tgtEl>
                                          <p:spTgt spid="12"/>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dissolve">
                                      <p:cBhvr>
                                        <p:cTn id="34" dur="500"/>
                                        <p:tgtEl>
                                          <p:spTgt spid="13"/>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dissolve">
                                      <p:cBhvr>
                                        <p:cTn id="37" dur="500"/>
                                        <p:tgtEl>
                                          <p:spTgt spid="14"/>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dissolve">
                                      <p:cBhvr>
                                        <p:cTn id="40" dur="500"/>
                                        <p:tgtEl>
                                          <p:spTgt spid="15"/>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dissolve">
                                      <p:cBhvr>
                                        <p:cTn id="43" dur="500"/>
                                        <p:tgtEl>
                                          <p:spTgt spid="16"/>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dissolve">
                                      <p:cBhvr>
                                        <p:cTn id="46" dur="500"/>
                                        <p:tgtEl>
                                          <p:spTgt spid="17"/>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dissolve">
                                      <p:cBhvr>
                                        <p:cTn id="49" dur="500"/>
                                        <p:tgtEl>
                                          <p:spTgt spid="18"/>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dissolve">
                                      <p:cBhvr>
                                        <p:cTn id="52" dur="500"/>
                                        <p:tgtEl>
                                          <p:spTgt spid="19"/>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dissolve">
                                      <p:cBhvr>
                                        <p:cTn id="55" dur="500"/>
                                        <p:tgtEl>
                                          <p:spTgt spid="20"/>
                                        </p:tgtEl>
                                      </p:cBhvr>
                                    </p:animEffect>
                                  </p:childTnLst>
                                </p:cTn>
                              </p:par>
                              <p:par>
                                <p:cTn id="56" presetID="10" presetClass="entr" presetSubtype="0" accel="100000" fill="hold" nodeType="withEffect">
                                  <p:stCondLst>
                                    <p:cond delay="0"/>
                                  </p:stCondLst>
                                  <p:childTnLst>
                                    <p:set>
                                      <p:cBhvr>
                                        <p:cTn id="57" dur="1" fill="hold">
                                          <p:stCondLst>
                                            <p:cond delay="0"/>
                                          </p:stCondLst>
                                        </p:cTn>
                                        <p:tgtEl>
                                          <p:spTgt spid="34"/>
                                        </p:tgtEl>
                                        <p:attrNameLst>
                                          <p:attrName>style.visibility</p:attrName>
                                        </p:attrNameLst>
                                      </p:cBhvr>
                                      <p:to>
                                        <p:strVal val="visible"/>
                                      </p:to>
                                    </p:set>
                                    <p:animEffect transition="in" filter="fade">
                                      <p:cBhvr>
                                        <p:cTn id="58" dur="125" decel="100000">
                                          <p:stCondLst>
                                            <p:cond delay="0"/>
                                          </p:stCondLst>
                                        </p:cTn>
                                        <p:tgtEl>
                                          <p:spTgt spid="34"/>
                                        </p:tgtEl>
                                      </p:cBhvr>
                                    </p:animEffect>
                                    <p:set>
                                      <p:cBhvr>
                                        <p:cTn id="59" dur="375" fill="hold">
                                          <p:stCondLst>
                                            <p:cond delay="125"/>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p:bldP spid="9" grpId="0"/>
      <p:bldP spid="10" grpId="0"/>
      <p:bldP spid="11" grpId="0"/>
      <p:bldP spid="12" grpId="0"/>
      <p:bldP spid="13" grpId="0"/>
      <p:bldP spid="14" grpId="0"/>
      <p:bldP spid="15" grpId="0" animBg="1"/>
      <p:bldP spid="16" grpId="0"/>
      <p:bldP spid="17" grpId="0"/>
      <p:bldP spid="18" grpId="0"/>
      <p:bldP spid="19"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a:extLst>
              <a:ext uri="{FF2B5EF4-FFF2-40B4-BE49-F238E27FC236}">
                <a16:creationId xmlns:a16="http://schemas.microsoft.com/office/drawing/2014/main" id="{A24FB7F3-5A8D-C92E-860A-4A03E382C36D}"/>
              </a:ext>
            </a:extLst>
          </p:cNvPr>
          <p:cNvGrpSpPr/>
          <p:nvPr/>
        </p:nvGrpSpPr>
        <p:grpSpPr>
          <a:xfrm>
            <a:off x="4454979" y="1068433"/>
            <a:ext cx="234043" cy="3189515"/>
            <a:chOff x="5920301" y="1227362"/>
            <a:chExt cx="312057" cy="4252686"/>
          </a:xfrm>
        </p:grpSpPr>
        <p:sp>
          <p:nvSpPr>
            <p:cNvPr id="25" name="椭圆 24">
              <a:extLst>
                <a:ext uri="{FF2B5EF4-FFF2-40B4-BE49-F238E27FC236}">
                  <a16:creationId xmlns:a16="http://schemas.microsoft.com/office/drawing/2014/main" id="{F4707E40-2949-33E3-9EDF-5B2BE4F9C9CE}"/>
                </a:ext>
              </a:extLst>
            </p:cNvPr>
            <p:cNvSpPr/>
            <p:nvPr/>
          </p:nvSpPr>
          <p:spPr>
            <a:xfrm>
              <a:off x="5927558" y="1227362"/>
              <a:ext cx="304800" cy="304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latin typeface="思源宋体 CN" panose="02020400000000000000" pitchFamily="18" charset="-122"/>
                <a:ea typeface="思源宋体 CN" panose="02020400000000000000" pitchFamily="18" charset="-122"/>
                <a:cs typeface="阿里巴巴普惠体 H" panose="00020600040101010101" pitchFamily="18" charset="-122"/>
                <a:sym typeface="思源宋体 CN" panose="02020400000000000000" pitchFamily="18" charset="-122"/>
              </a:endParaRPr>
            </a:p>
          </p:txBody>
        </p:sp>
        <p:sp>
          <p:nvSpPr>
            <p:cNvPr id="26" name="椭圆 25">
              <a:extLst>
                <a:ext uri="{FF2B5EF4-FFF2-40B4-BE49-F238E27FC236}">
                  <a16:creationId xmlns:a16="http://schemas.microsoft.com/office/drawing/2014/main" id="{3A39D5C5-4A48-00EC-A08F-799D819B943E}"/>
                </a:ext>
              </a:extLst>
            </p:cNvPr>
            <p:cNvSpPr/>
            <p:nvPr/>
          </p:nvSpPr>
          <p:spPr>
            <a:xfrm>
              <a:off x="5927558" y="5175248"/>
              <a:ext cx="304800" cy="304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latin typeface="思源宋体 CN" panose="02020400000000000000" pitchFamily="18" charset="-122"/>
                <a:ea typeface="思源宋体 CN" panose="02020400000000000000" pitchFamily="18" charset="-122"/>
                <a:cs typeface="阿里巴巴普惠体 H" panose="00020600040101010101" pitchFamily="18" charset="-122"/>
                <a:sym typeface="思源宋体 CN" panose="02020400000000000000" pitchFamily="18" charset="-122"/>
              </a:endParaRPr>
            </a:p>
          </p:txBody>
        </p:sp>
        <p:sp>
          <p:nvSpPr>
            <p:cNvPr id="27" name="椭圆 26">
              <a:extLst>
                <a:ext uri="{FF2B5EF4-FFF2-40B4-BE49-F238E27FC236}">
                  <a16:creationId xmlns:a16="http://schemas.microsoft.com/office/drawing/2014/main" id="{20A05437-6D12-F141-0EC3-317A3F50C09A}"/>
                </a:ext>
              </a:extLst>
            </p:cNvPr>
            <p:cNvSpPr/>
            <p:nvPr/>
          </p:nvSpPr>
          <p:spPr>
            <a:xfrm>
              <a:off x="5927558" y="2543324"/>
              <a:ext cx="304800" cy="304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latin typeface="思源宋体 CN" panose="02020400000000000000" pitchFamily="18" charset="-122"/>
                <a:ea typeface="思源宋体 CN" panose="02020400000000000000" pitchFamily="18" charset="-122"/>
                <a:cs typeface="阿里巴巴普惠体 H" panose="00020600040101010101" pitchFamily="18" charset="-122"/>
                <a:sym typeface="思源宋体 CN" panose="02020400000000000000" pitchFamily="18" charset="-122"/>
              </a:endParaRPr>
            </a:p>
          </p:txBody>
        </p:sp>
        <p:sp>
          <p:nvSpPr>
            <p:cNvPr id="28" name="椭圆 27">
              <a:extLst>
                <a:ext uri="{FF2B5EF4-FFF2-40B4-BE49-F238E27FC236}">
                  <a16:creationId xmlns:a16="http://schemas.microsoft.com/office/drawing/2014/main" id="{F958EE87-E9C1-5A41-30CE-638D0F0BCDBB}"/>
                </a:ext>
              </a:extLst>
            </p:cNvPr>
            <p:cNvSpPr/>
            <p:nvPr/>
          </p:nvSpPr>
          <p:spPr>
            <a:xfrm>
              <a:off x="5920301" y="3859286"/>
              <a:ext cx="304800" cy="304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latin typeface="思源宋体 CN" panose="02020400000000000000" pitchFamily="18" charset="-122"/>
                <a:ea typeface="思源宋体 CN" panose="02020400000000000000" pitchFamily="18" charset="-122"/>
                <a:cs typeface="阿里巴巴普惠体 H" panose="00020600040101010101" pitchFamily="18" charset="-122"/>
                <a:sym typeface="思源宋体 CN" panose="02020400000000000000" pitchFamily="18" charset="-122"/>
              </a:endParaRPr>
            </a:p>
          </p:txBody>
        </p:sp>
        <p:cxnSp>
          <p:nvCxnSpPr>
            <p:cNvPr id="29" name="直接连接符 28">
              <a:extLst>
                <a:ext uri="{FF2B5EF4-FFF2-40B4-BE49-F238E27FC236}">
                  <a16:creationId xmlns:a16="http://schemas.microsoft.com/office/drawing/2014/main" id="{FEB9B5BA-E013-8C31-F762-50F1BD70F9BE}"/>
                </a:ext>
              </a:extLst>
            </p:cNvPr>
            <p:cNvCxnSpPr/>
            <p:nvPr/>
          </p:nvCxnSpPr>
          <p:spPr>
            <a:xfrm>
              <a:off x="6079958" y="1532162"/>
              <a:ext cx="0" cy="1011162"/>
            </a:xfrm>
            <a:prstGeom prst="line">
              <a:avLst/>
            </a:prstGeom>
            <a:solidFill>
              <a:srgbClr val="FAB62E"/>
            </a:solidFill>
            <a:ln>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cxnSp>
        <p:cxnSp>
          <p:nvCxnSpPr>
            <p:cNvPr id="30" name="直接连接符 29">
              <a:extLst>
                <a:ext uri="{FF2B5EF4-FFF2-40B4-BE49-F238E27FC236}">
                  <a16:creationId xmlns:a16="http://schemas.microsoft.com/office/drawing/2014/main" id="{E6AAB992-7363-8D8C-1F1B-B2CBC9DBD4D9}"/>
                </a:ext>
              </a:extLst>
            </p:cNvPr>
            <p:cNvCxnSpPr/>
            <p:nvPr/>
          </p:nvCxnSpPr>
          <p:spPr>
            <a:xfrm>
              <a:off x="6079958" y="2875688"/>
              <a:ext cx="0" cy="1011162"/>
            </a:xfrm>
            <a:prstGeom prst="line">
              <a:avLst/>
            </a:prstGeom>
            <a:solidFill>
              <a:srgbClr val="FAB62E"/>
            </a:solidFill>
            <a:ln>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cxnSp>
        <p:cxnSp>
          <p:nvCxnSpPr>
            <p:cNvPr id="31" name="直接连接符 30">
              <a:extLst>
                <a:ext uri="{FF2B5EF4-FFF2-40B4-BE49-F238E27FC236}">
                  <a16:creationId xmlns:a16="http://schemas.microsoft.com/office/drawing/2014/main" id="{893C62FB-AB37-B984-ABC4-90C6BA5E006E}"/>
                </a:ext>
              </a:extLst>
            </p:cNvPr>
            <p:cNvCxnSpPr/>
            <p:nvPr/>
          </p:nvCxnSpPr>
          <p:spPr>
            <a:xfrm>
              <a:off x="6079958" y="4164086"/>
              <a:ext cx="0" cy="1011162"/>
            </a:xfrm>
            <a:prstGeom prst="line">
              <a:avLst/>
            </a:prstGeom>
            <a:solidFill>
              <a:srgbClr val="FAB62E"/>
            </a:solidFill>
            <a:ln>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cxnSp>
      </p:grpSp>
      <p:grpSp>
        <p:nvGrpSpPr>
          <p:cNvPr id="32" name="组合 31">
            <a:extLst>
              <a:ext uri="{FF2B5EF4-FFF2-40B4-BE49-F238E27FC236}">
                <a16:creationId xmlns:a16="http://schemas.microsoft.com/office/drawing/2014/main" id="{EB6EAE71-A295-34FE-303D-629CB02459C5}"/>
              </a:ext>
            </a:extLst>
          </p:cNvPr>
          <p:cNvGrpSpPr/>
          <p:nvPr/>
        </p:nvGrpSpPr>
        <p:grpSpPr>
          <a:xfrm>
            <a:off x="5137616" y="909778"/>
            <a:ext cx="2726222" cy="894264"/>
            <a:chOff x="1569719" y="4489638"/>
            <a:chExt cx="3634963" cy="1192351"/>
          </a:xfrm>
        </p:grpSpPr>
        <p:sp>
          <p:nvSpPr>
            <p:cNvPr id="33" name="矩形 3">
              <a:extLst>
                <a:ext uri="{FF2B5EF4-FFF2-40B4-BE49-F238E27FC236}">
                  <a16:creationId xmlns:a16="http://schemas.microsoft.com/office/drawing/2014/main" id="{00025C02-3E8E-1469-242E-20E92B49DAF0}"/>
                </a:ext>
              </a:extLst>
            </p:cNvPr>
            <p:cNvSpPr>
              <a:spLocks noChangeArrowheads="1"/>
            </p:cNvSpPr>
            <p:nvPr/>
          </p:nvSpPr>
          <p:spPr bwMode="auto">
            <a:xfrm>
              <a:off x="1836824" y="4489638"/>
              <a:ext cx="1538883" cy="307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just" defTabSz="342900">
                <a:spcBef>
                  <a:spcPct val="0"/>
                </a:spcBef>
              </a:pPr>
              <a:r>
                <a:rPr lang="zh-CN" altLang="en-US" sz="1500" dirty="0">
                  <a:solidFill>
                    <a:schemeClr val="tx1">
                      <a:lumMod val="75000"/>
                      <a:lumOff val="2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此处标题文字</a:t>
              </a:r>
            </a:p>
          </p:txBody>
        </p:sp>
        <p:sp>
          <p:nvSpPr>
            <p:cNvPr id="34" name="文本框 33">
              <a:extLst>
                <a:ext uri="{FF2B5EF4-FFF2-40B4-BE49-F238E27FC236}">
                  <a16:creationId xmlns:a16="http://schemas.microsoft.com/office/drawing/2014/main" id="{2BA955DB-B1E4-2F74-19E5-487406201D0C}"/>
                </a:ext>
              </a:extLst>
            </p:cNvPr>
            <p:cNvSpPr txBox="1"/>
            <p:nvPr/>
          </p:nvSpPr>
          <p:spPr>
            <a:xfrm>
              <a:off x="1569719" y="4943326"/>
              <a:ext cx="3634963" cy="738663"/>
            </a:xfrm>
            <a:prstGeom prst="rect">
              <a:avLst/>
            </a:prstGeom>
            <a:noFill/>
          </p:spPr>
          <p:txBody>
            <a:bodyPr wrap="square" lIns="0" tIns="0" rIns="0" bIns="0">
              <a:spAutoFit/>
            </a:bodyPr>
            <a:lstStyle/>
            <a:p>
              <a:pPr algn="just" defTabSz="740569" fontAlgn="base">
                <a:lnSpc>
                  <a:spcPct val="150000"/>
                </a:lnSpc>
                <a:spcBef>
                  <a:spcPct val="0"/>
                </a:spcBef>
                <a:spcAft>
                  <a:spcPct val="0"/>
                </a:spcAft>
                <a:defRPr/>
              </a:pPr>
              <a:r>
                <a:rPr lang="zh-CN" altLang="en-US" sz="1200" dirty="0">
                  <a:solidFill>
                    <a:schemeClr val="tx1">
                      <a:lumMod val="75000"/>
                      <a:lumOff val="25000"/>
                    </a:schemeClr>
                  </a:solidFill>
                  <a:latin typeface="思源宋体 CN" panose="02020400000000000000" pitchFamily="18" charset="-122"/>
                  <a:ea typeface="思源宋体 CN" panose="02020400000000000000" pitchFamily="18" charset="-122"/>
                  <a:cs typeface="Open Sans" panose="020B0606030504020204" pitchFamily="34" charset="0"/>
                  <a:sym typeface="思源宋体 CN" panose="02020400000000000000" pitchFamily="18" charset="-122"/>
                </a:rPr>
                <a:t>简单说明即可，不必过于繁琐，注意版面美观度。</a:t>
              </a:r>
            </a:p>
          </p:txBody>
        </p:sp>
      </p:grpSp>
      <p:sp>
        <p:nvSpPr>
          <p:cNvPr id="35" name="矩形 3">
            <a:extLst>
              <a:ext uri="{FF2B5EF4-FFF2-40B4-BE49-F238E27FC236}">
                <a16:creationId xmlns:a16="http://schemas.microsoft.com/office/drawing/2014/main" id="{9EC0E878-6C67-DCA3-79B6-D05DAB151205}"/>
              </a:ext>
            </a:extLst>
          </p:cNvPr>
          <p:cNvSpPr>
            <a:spLocks noChangeArrowheads="1"/>
          </p:cNvSpPr>
          <p:nvPr/>
        </p:nvSpPr>
        <p:spPr bwMode="auto">
          <a:xfrm>
            <a:off x="2663455" y="1675589"/>
            <a:ext cx="1154163"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defTabSz="342900">
              <a:spcBef>
                <a:spcPct val="0"/>
              </a:spcBef>
            </a:pPr>
            <a:r>
              <a:rPr lang="zh-CN" altLang="en-US" sz="1500" dirty="0">
                <a:solidFill>
                  <a:schemeClr val="tx1">
                    <a:lumMod val="75000"/>
                    <a:lumOff val="2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此处标题文字</a:t>
            </a:r>
          </a:p>
        </p:txBody>
      </p:sp>
      <p:sp>
        <p:nvSpPr>
          <p:cNvPr id="36" name="文本框 35">
            <a:extLst>
              <a:ext uri="{FF2B5EF4-FFF2-40B4-BE49-F238E27FC236}">
                <a16:creationId xmlns:a16="http://schemas.microsoft.com/office/drawing/2014/main" id="{E1DAE261-3C02-7E4F-E57F-A828F9F6BDFA}"/>
              </a:ext>
            </a:extLst>
          </p:cNvPr>
          <p:cNvSpPr txBox="1"/>
          <p:nvPr/>
        </p:nvSpPr>
        <p:spPr>
          <a:xfrm>
            <a:off x="1091396" y="2015854"/>
            <a:ext cx="2726222" cy="553998"/>
          </a:xfrm>
          <a:prstGeom prst="rect">
            <a:avLst/>
          </a:prstGeom>
          <a:noFill/>
        </p:spPr>
        <p:txBody>
          <a:bodyPr wrap="square" lIns="0" tIns="0" rIns="0" bIns="0">
            <a:spAutoFit/>
          </a:bodyPr>
          <a:lstStyle/>
          <a:p>
            <a:pPr algn="r" defTabSz="740569" fontAlgn="base">
              <a:lnSpc>
                <a:spcPct val="150000"/>
              </a:lnSpc>
              <a:spcBef>
                <a:spcPct val="0"/>
              </a:spcBef>
              <a:spcAft>
                <a:spcPct val="0"/>
              </a:spcAft>
              <a:defRPr/>
            </a:pPr>
            <a:r>
              <a:rPr lang="zh-CN" altLang="en-US" sz="1200" dirty="0">
                <a:solidFill>
                  <a:schemeClr val="tx1">
                    <a:lumMod val="75000"/>
                    <a:lumOff val="25000"/>
                  </a:schemeClr>
                </a:solidFill>
                <a:latin typeface="思源宋体 CN" panose="02020400000000000000" pitchFamily="18" charset="-122"/>
                <a:ea typeface="思源宋体 CN" panose="02020400000000000000" pitchFamily="18" charset="-122"/>
                <a:cs typeface="Open Sans" panose="020B0606030504020204" pitchFamily="34" charset="0"/>
                <a:sym typeface="思源宋体 CN" panose="02020400000000000000" pitchFamily="18" charset="-122"/>
              </a:rPr>
              <a:t>简单说明即可，不必过于繁琐，注意版面美观度</a:t>
            </a:r>
          </a:p>
        </p:txBody>
      </p:sp>
      <p:grpSp>
        <p:nvGrpSpPr>
          <p:cNvPr id="37" name="组合 36">
            <a:extLst>
              <a:ext uri="{FF2B5EF4-FFF2-40B4-BE49-F238E27FC236}">
                <a16:creationId xmlns:a16="http://schemas.microsoft.com/office/drawing/2014/main" id="{7AFEF786-E50F-323B-DB67-C266D9219389}"/>
              </a:ext>
            </a:extLst>
          </p:cNvPr>
          <p:cNvGrpSpPr/>
          <p:nvPr/>
        </p:nvGrpSpPr>
        <p:grpSpPr>
          <a:xfrm>
            <a:off x="5137616" y="2715718"/>
            <a:ext cx="2726222" cy="894264"/>
            <a:chOff x="1569719" y="4489638"/>
            <a:chExt cx="3634963" cy="1192351"/>
          </a:xfrm>
        </p:grpSpPr>
        <p:sp>
          <p:nvSpPr>
            <p:cNvPr id="38" name="矩形 3">
              <a:extLst>
                <a:ext uri="{FF2B5EF4-FFF2-40B4-BE49-F238E27FC236}">
                  <a16:creationId xmlns:a16="http://schemas.microsoft.com/office/drawing/2014/main" id="{DD2EB42D-C36C-6BD6-1418-58D411E65331}"/>
                </a:ext>
              </a:extLst>
            </p:cNvPr>
            <p:cNvSpPr>
              <a:spLocks noChangeArrowheads="1"/>
            </p:cNvSpPr>
            <p:nvPr/>
          </p:nvSpPr>
          <p:spPr bwMode="auto">
            <a:xfrm>
              <a:off x="1836824" y="4489638"/>
              <a:ext cx="1538883" cy="307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just" defTabSz="342900">
                <a:spcBef>
                  <a:spcPct val="0"/>
                </a:spcBef>
              </a:pPr>
              <a:r>
                <a:rPr lang="zh-CN" altLang="en-US" sz="1500" dirty="0">
                  <a:solidFill>
                    <a:schemeClr val="tx1">
                      <a:lumMod val="75000"/>
                      <a:lumOff val="2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此处标题文字</a:t>
              </a:r>
            </a:p>
          </p:txBody>
        </p:sp>
        <p:sp>
          <p:nvSpPr>
            <p:cNvPr id="39" name="文本框 38">
              <a:extLst>
                <a:ext uri="{FF2B5EF4-FFF2-40B4-BE49-F238E27FC236}">
                  <a16:creationId xmlns:a16="http://schemas.microsoft.com/office/drawing/2014/main" id="{5800EA75-6441-FDF1-1F00-86F8FA4F008D}"/>
                </a:ext>
              </a:extLst>
            </p:cNvPr>
            <p:cNvSpPr txBox="1"/>
            <p:nvPr/>
          </p:nvSpPr>
          <p:spPr>
            <a:xfrm>
              <a:off x="1569719" y="4943326"/>
              <a:ext cx="3634963" cy="738663"/>
            </a:xfrm>
            <a:prstGeom prst="rect">
              <a:avLst/>
            </a:prstGeom>
            <a:noFill/>
          </p:spPr>
          <p:txBody>
            <a:bodyPr wrap="square" lIns="0" tIns="0" rIns="0" bIns="0">
              <a:spAutoFit/>
            </a:bodyPr>
            <a:lstStyle/>
            <a:p>
              <a:pPr algn="just" defTabSz="740569" fontAlgn="base">
                <a:lnSpc>
                  <a:spcPct val="150000"/>
                </a:lnSpc>
                <a:spcBef>
                  <a:spcPct val="0"/>
                </a:spcBef>
                <a:spcAft>
                  <a:spcPct val="0"/>
                </a:spcAft>
                <a:defRPr/>
              </a:pPr>
              <a:r>
                <a:rPr lang="zh-CN" altLang="en-US" sz="1200" dirty="0">
                  <a:solidFill>
                    <a:schemeClr val="tx1">
                      <a:lumMod val="75000"/>
                      <a:lumOff val="25000"/>
                    </a:schemeClr>
                  </a:solidFill>
                  <a:latin typeface="思源宋体 CN" panose="02020400000000000000" pitchFamily="18" charset="-122"/>
                  <a:ea typeface="思源宋体 CN" panose="02020400000000000000" pitchFamily="18" charset="-122"/>
                  <a:cs typeface="Open Sans" panose="020B0606030504020204" pitchFamily="34" charset="0"/>
                  <a:sym typeface="思源宋体 CN" panose="02020400000000000000" pitchFamily="18" charset="-122"/>
                </a:rPr>
                <a:t>简单说明即可，不必过于繁琐，注意版面美观度。</a:t>
              </a:r>
            </a:p>
          </p:txBody>
        </p:sp>
      </p:grpSp>
      <p:sp>
        <p:nvSpPr>
          <p:cNvPr id="40" name="矩形 3">
            <a:extLst>
              <a:ext uri="{FF2B5EF4-FFF2-40B4-BE49-F238E27FC236}">
                <a16:creationId xmlns:a16="http://schemas.microsoft.com/office/drawing/2014/main" id="{504BF08D-E9E1-3144-B396-6F6C61FB4646}"/>
              </a:ext>
            </a:extLst>
          </p:cNvPr>
          <p:cNvSpPr>
            <a:spLocks noChangeArrowheads="1"/>
          </p:cNvSpPr>
          <p:nvPr/>
        </p:nvSpPr>
        <p:spPr bwMode="auto">
          <a:xfrm>
            <a:off x="2663455" y="3481529"/>
            <a:ext cx="1154163"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defTabSz="342900">
              <a:spcBef>
                <a:spcPct val="0"/>
              </a:spcBef>
            </a:pPr>
            <a:r>
              <a:rPr lang="zh-CN" altLang="en-US" sz="1500" dirty="0">
                <a:solidFill>
                  <a:schemeClr val="tx1">
                    <a:lumMod val="75000"/>
                    <a:lumOff val="2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此处标题文字</a:t>
            </a:r>
          </a:p>
        </p:txBody>
      </p:sp>
      <p:sp>
        <p:nvSpPr>
          <p:cNvPr id="41" name="文本框 40">
            <a:extLst>
              <a:ext uri="{FF2B5EF4-FFF2-40B4-BE49-F238E27FC236}">
                <a16:creationId xmlns:a16="http://schemas.microsoft.com/office/drawing/2014/main" id="{738C57CB-86E8-1BE8-47A8-73988A317E14}"/>
              </a:ext>
            </a:extLst>
          </p:cNvPr>
          <p:cNvSpPr txBox="1"/>
          <p:nvPr/>
        </p:nvSpPr>
        <p:spPr>
          <a:xfrm>
            <a:off x="1091396" y="3821794"/>
            <a:ext cx="2726222" cy="553998"/>
          </a:xfrm>
          <a:prstGeom prst="rect">
            <a:avLst/>
          </a:prstGeom>
          <a:noFill/>
        </p:spPr>
        <p:txBody>
          <a:bodyPr wrap="square" lIns="0" tIns="0" rIns="0" bIns="0">
            <a:spAutoFit/>
          </a:bodyPr>
          <a:lstStyle/>
          <a:p>
            <a:pPr algn="r" defTabSz="740569" fontAlgn="base">
              <a:lnSpc>
                <a:spcPct val="150000"/>
              </a:lnSpc>
              <a:spcBef>
                <a:spcPct val="0"/>
              </a:spcBef>
              <a:spcAft>
                <a:spcPct val="0"/>
              </a:spcAft>
              <a:defRPr/>
            </a:pPr>
            <a:r>
              <a:rPr lang="zh-CN" altLang="en-US" sz="1200" dirty="0">
                <a:solidFill>
                  <a:schemeClr val="tx1">
                    <a:lumMod val="75000"/>
                    <a:lumOff val="25000"/>
                  </a:schemeClr>
                </a:solidFill>
                <a:latin typeface="思源宋体 CN" panose="02020400000000000000" pitchFamily="18" charset="-122"/>
                <a:ea typeface="思源宋体 CN" panose="02020400000000000000" pitchFamily="18" charset="-122"/>
                <a:cs typeface="Open Sans" panose="020B0606030504020204" pitchFamily="34" charset="0"/>
                <a:sym typeface="思源宋体 CN" panose="02020400000000000000" pitchFamily="18" charset="-122"/>
              </a:rPr>
              <a:t>简单说明即可，不必过于繁琐，注意版面美观度</a:t>
            </a:r>
          </a:p>
        </p:txBody>
      </p:sp>
      <p:grpSp>
        <p:nvGrpSpPr>
          <p:cNvPr id="42" name="组合 41"/>
          <p:cNvGrpSpPr/>
          <p:nvPr/>
        </p:nvGrpSpPr>
        <p:grpSpPr>
          <a:xfrm>
            <a:off x="1830871" y="236665"/>
            <a:ext cx="5567774" cy="461665"/>
            <a:chOff x="1713594" y="147014"/>
            <a:chExt cx="5567774" cy="461665"/>
          </a:xfrm>
        </p:grpSpPr>
        <p:sp>
          <p:nvSpPr>
            <p:cNvPr id="43" name="文本框 42">
              <a:extLst>
                <a:ext uri="{FF2B5EF4-FFF2-40B4-BE49-F238E27FC236}">
                  <a16:creationId xmlns:a16="http://schemas.microsoft.com/office/drawing/2014/main" id="{3EBE0331-A95A-1B47-9146-69401457EC6F}"/>
                </a:ext>
              </a:extLst>
            </p:cNvPr>
            <p:cNvSpPr txBox="1"/>
            <p:nvPr/>
          </p:nvSpPr>
          <p:spPr>
            <a:xfrm>
              <a:off x="1713594" y="147014"/>
              <a:ext cx="5567774" cy="461665"/>
            </a:xfrm>
            <a:prstGeom prst="rect">
              <a:avLst/>
            </a:prstGeom>
            <a:noFill/>
          </p:spPr>
          <p:txBody>
            <a:bodyPr wrap="square" rtlCol="0">
              <a:spAutoFit/>
            </a:bodyPr>
            <a:lstStyle/>
            <a:p>
              <a:pPr algn="ctr"/>
              <a:r>
                <a:rPr kumimoji="1" lang="zh-CN" altLang="en-US" sz="240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工作内容概</a:t>
              </a:r>
              <a:r>
                <a:rPr kumimoji="1" lang="zh-CN" altLang="en-US" sz="24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述</a:t>
              </a:r>
            </a:p>
          </p:txBody>
        </p:sp>
        <p:grpSp>
          <p:nvGrpSpPr>
            <p:cNvPr id="44" name="组合 43"/>
            <p:cNvGrpSpPr/>
            <p:nvPr/>
          </p:nvGrpSpPr>
          <p:grpSpPr>
            <a:xfrm>
              <a:off x="3021012" y="321061"/>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49" name="椭圆 48"/>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椭圆 49"/>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椭圆 50"/>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5" name="组合 44"/>
            <p:cNvGrpSpPr/>
            <p:nvPr/>
          </p:nvGrpSpPr>
          <p:grpSpPr>
            <a:xfrm>
              <a:off x="5529447" y="321062"/>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46" name="椭圆 45"/>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椭圆 46"/>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椭圆 47"/>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52" name="组合 51">
            <a:extLst>
              <a:ext uri="{FF2B5EF4-FFF2-40B4-BE49-F238E27FC236}">
                <a16:creationId xmlns:a16="http://schemas.microsoft.com/office/drawing/2014/main" id="{396328A5-38E0-709C-4970-6E054E31C590}"/>
              </a:ext>
            </a:extLst>
          </p:cNvPr>
          <p:cNvGrpSpPr/>
          <p:nvPr/>
        </p:nvGrpSpPr>
        <p:grpSpPr>
          <a:xfrm>
            <a:off x="8277110" y="4704623"/>
            <a:ext cx="515061" cy="123063"/>
            <a:chOff x="10972799" y="6306457"/>
            <a:chExt cx="813443" cy="194356"/>
          </a:xfrm>
        </p:grpSpPr>
        <p:sp>
          <p:nvSpPr>
            <p:cNvPr id="53" name="任意多边形: 形状 19">
              <a:extLst>
                <a:ext uri="{FF2B5EF4-FFF2-40B4-BE49-F238E27FC236}">
                  <a16:creationId xmlns:a16="http://schemas.microsoft.com/office/drawing/2014/main" id="{04BC1FFB-F402-48DE-18CA-7183C80F4182}"/>
                </a:ext>
              </a:extLst>
            </p:cNvPr>
            <p:cNvSpPr/>
            <p:nvPr/>
          </p:nvSpPr>
          <p:spPr>
            <a:xfrm>
              <a:off x="10972799" y="6306457"/>
              <a:ext cx="194356" cy="194356"/>
            </a:xfrm>
            <a:custGeom>
              <a:avLst/>
              <a:gdLst>
                <a:gd name="connsiteX0" fmla="*/ 122257 w 244514"/>
                <a:gd name="connsiteY0" fmla="*/ 0 h 244514"/>
                <a:gd name="connsiteX1" fmla="*/ 244514 w 244514"/>
                <a:gd name="connsiteY1" fmla="*/ 122257 h 244514"/>
                <a:gd name="connsiteX2" fmla="*/ 122257 w 244514"/>
                <a:gd name="connsiteY2" fmla="*/ 244514 h 244514"/>
                <a:gd name="connsiteX3" fmla="*/ 0 w 244514"/>
                <a:gd name="connsiteY3" fmla="*/ 122257 h 244514"/>
                <a:gd name="connsiteX4" fmla="*/ 122257 w 244514"/>
                <a:gd name="connsiteY4" fmla="*/ 0 h 244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514" h="244514">
                  <a:moveTo>
                    <a:pt x="122257" y="0"/>
                  </a:moveTo>
                  <a:cubicBezTo>
                    <a:pt x="189778" y="0"/>
                    <a:pt x="244514" y="54736"/>
                    <a:pt x="244514" y="122257"/>
                  </a:cubicBezTo>
                  <a:cubicBezTo>
                    <a:pt x="244514" y="189778"/>
                    <a:pt x="189778" y="244514"/>
                    <a:pt x="122257" y="244514"/>
                  </a:cubicBezTo>
                  <a:cubicBezTo>
                    <a:pt x="54736" y="244514"/>
                    <a:pt x="0" y="189778"/>
                    <a:pt x="0" y="122257"/>
                  </a:cubicBezTo>
                  <a:cubicBezTo>
                    <a:pt x="0" y="54736"/>
                    <a:pt x="54736" y="0"/>
                    <a:pt x="122257" y="0"/>
                  </a:cubicBezTo>
                  <a:close/>
                </a:path>
              </a:pathLst>
            </a:custGeom>
            <a:solidFill>
              <a:srgbClr val="4C404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4" name="椭圆 53">
              <a:extLst>
                <a:ext uri="{FF2B5EF4-FFF2-40B4-BE49-F238E27FC236}">
                  <a16:creationId xmlns:a16="http://schemas.microsoft.com/office/drawing/2014/main" id="{7AFB0375-004B-B9C6-38C3-82B0F62D8848}"/>
                </a:ext>
              </a:extLst>
            </p:cNvPr>
            <p:cNvSpPr/>
            <p:nvPr/>
          </p:nvSpPr>
          <p:spPr>
            <a:xfrm>
              <a:off x="11282344"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5" name="椭圆 54">
              <a:extLst>
                <a:ext uri="{FF2B5EF4-FFF2-40B4-BE49-F238E27FC236}">
                  <a16:creationId xmlns:a16="http://schemas.microsoft.com/office/drawing/2014/main" id="{35FCBF3F-BBE8-2A38-8527-59FD65D2F77F}"/>
                </a:ext>
              </a:extLst>
            </p:cNvPr>
            <p:cNvSpPr/>
            <p:nvPr/>
          </p:nvSpPr>
          <p:spPr>
            <a:xfrm>
              <a:off x="11591887"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spTree>
    <p:extLst>
      <p:ext uri="{BB962C8B-B14F-4D97-AF65-F5344CB8AC3E}">
        <p14:creationId xmlns:p14="http://schemas.microsoft.com/office/powerpoint/2010/main" val="142186232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down)">
                                      <p:cBhvr>
                                        <p:cTn id="7" dur="500"/>
                                        <p:tgtEl>
                                          <p:spTgt spid="2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wipe(down)">
                                      <p:cBhvr>
                                        <p:cTn id="11" dur="500"/>
                                        <p:tgtEl>
                                          <p:spTgt spid="35"/>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wipe(down)">
                                      <p:cBhvr>
                                        <p:cTn id="15" dur="500"/>
                                        <p:tgtEl>
                                          <p:spTgt spid="36"/>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40"/>
                                        </p:tgtEl>
                                        <p:attrNameLst>
                                          <p:attrName>style.visibility</p:attrName>
                                        </p:attrNameLst>
                                      </p:cBhvr>
                                      <p:to>
                                        <p:strVal val="visible"/>
                                      </p:to>
                                    </p:set>
                                    <p:animEffect transition="in" filter="wipe(down)">
                                      <p:cBhvr>
                                        <p:cTn id="19" dur="500"/>
                                        <p:tgtEl>
                                          <p:spTgt spid="40"/>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wipe(down)">
                                      <p:cBhvr>
                                        <p:cTn id="23" dur="500"/>
                                        <p:tgtEl>
                                          <p:spTgt spid="41"/>
                                        </p:tgtEl>
                                      </p:cBhvr>
                                    </p:animEffect>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wipe(down)">
                                      <p:cBhvr>
                                        <p:cTn id="27" dur="500"/>
                                        <p:tgtEl>
                                          <p:spTgt spid="32"/>
                                        </p:tgtEl>
                                      </p:cBhvr>
                                    </p:animEffect>
                                  </p:childTnLst>
                                </p:cTn>
                              </p:par>
                            </p:childTnLst>
                          </p:cTn>
                        </p:par>
                        <p:par>
                          <p:cTn id="28" fill="hold">
                            <p:stCondLst>
                              <p:cond delay="3000"/>
                            </p:stCondLst>
                            <p:childTnLst>
                              <p:par>
                                <p:cTn id="29" presetID="22" presetClass="entr" presetSubtype="4"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ipe(down)">
                                      <p:cBhvr>
                                        <p:cTn id="31" dur="500"/>
                                        <p:tgtEl>
                                          <p:spTgt spid="37"/>
                                        </p:tgtEl>
                                      </p:cBhvr>
                                    </p:animEffect>
                                  </p:childTnLst>
                                </p:cTn>
                              </p:par>
                              <p:par>
                                <p:cTn id="32" presetID="10" presetClass="entr" presetSubtype="0" accel="100000" fill="hold" nodeType="withEffect">
                                  <p:stCondLst>
                                    <p:cond delay="0"/>
                                  </p:stCondLst>
                                  <p:childTnLst>
                                    <p:set>
                                      <p:cBhvr>
                                        <p:cTn id="33" dur="1" fill="hold">
                                          <p:stCondLst>
                                            <p:cond delay="0"/>
                                          </p:stCondLst>
                                        </p:cTn>
                                        <p:tgtEl>
                                          <p:spTgt spid="52"/>
                                        </p:tgtEl>
                                        <p:attrNameLst>
                                          <p:attrName>style.visibility</p:attrName>
                                        </p:attrNameLst>
                                      </p:cBhvr>
                                      <p:to>
                                        <p:strVal val="visible"/>
                                      </p:to>
                                    </p:set>
                                    <p:animEffect transition="in" filter="fade">
                                      <p:cBhvr>
                                        <p:cTn id="34" dur="125" decel="100000">
                                          <p:stCondLst>
                                            <p:cond delay="0"/>
                                          </p:stCondLst>
                                        </p:cTn>
                                        <p:tgtEl>
                                          <p:spTgt spid="52"/>
                                        </p:tgtEl>
                                      </p:cBhvr>
                                    </p:animEffect>
                                    <p:set>
                                      <p:cBhvr>
                                        <p:cTn id="35" dur="375" fill="hold">
                                          <p:stCondLst>
                                            <p:cond delay="125"/>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40" grpId="0"/>
      <p:bldP spid="4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49">
            <a:extLst>
              <a:ext uri="{FF2B5EF4-FFF2-40B4-BE49-F238E27FC236}">
                <a16:creationId xmlns:a16="http://schemas.microsoft.com/office/drawing/2014/main" id="{7E646570-15F0-1F6A-493B-2E4A71734145}"/>
              </a:ext>
            </a:extLst>
          </p:cNvPr>
          <p:cNvSpPr/>
          <p:nvPr/>
        </p:nvSpPr>
        <p:spPr>
          <a:xfrm>
            <a:off x="3657600" y="2727148"/>
            <a:ext cx="1828800" cy="1799132"/>
          </a:xfrm>
          <a:prstGeom prst="roundRect">
            <a:avLst>
              <a:gd name="adj" fmla="val 0"/>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 name="矩形: 圆角 48">
            <a:extLst>
              <a:ext uri="{FF2B5EF4-FFF2-40B4-BE49-F238E27FC236}">
                <a16:creationId xmlns:a16="http://schemas.microsoft.com/office/drawing/2014/main" id="{02BE2B81-9F45-7086-3A70-0BE053A2ECC4}"/>
              </a:ext>
            </a:extLst>
          </p:cNvPr>
          <p:cNvSpPr/>
          <p:nvPr/>
        </p:nvSpPr>
        <p:spPr>
          <a:xfrm>
            <a:off x="1463040" y="2727148"/>
            <a:ext cx="1828800" cy="1799132"/>
          </a:xfrm>
          <a:prstGeom prst="roundRect">
            <a:avLst>
              <a:gd name="adj" fmla="val 0"/>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4" name="矩形: 圆角 50">
            <a:extLst>
              <a:ext uri="{FF2B5EF4-FFF2-40B4-BE49-F238E27FC236}">
                <a16:creationId xmlns:a16="http://schemas.microsoft.com/office/drawing/2014/main" id="{4C8EA120-AC1C-54B9-65E7-28A809302816}"/>
              </a:ext>
            </a:extLst>
          </p:cNvPr>
          <p:cNvSpPr/>
          <p:nvPr/>
        </p:nvSpPr>
        <p:spPr>
          <a:xfrm>
            <a:off x="5852160" y="2727148"/>
            <a:ext cx="1828800" cy="1799132"/>
          </a:xfrm>
          <a:prstGeom prst="roundRect">
            <a:avLst>
              <a:gd name="adj" fmla="val 0"/>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9" name="组合 8">
            <a:extLst>
              <a:ext uri="{FF2B5EF4-FFF2-40B4-BE49-F238E27FC236}">
                <a16:creationId xmlns:a16="http://schemas.microsoft.com/office/drawing/2014/main" id="{F479B9B0-9B8D-7FDF-3B5F-4307D8F63A73}"/>
              </a:ext>
            </a:extLst>
          </p:cNvPr>
          <p:cNvGrpSpPr/>
          <p:nvPr/>
        </p:nvGrpSpPr>
        <p:grpSpPr>
          <a:xfrm>
            <a:off x="4064688" y="1553156"/>
            <a:ext cx="1014626" cy="1014626"/>
            <a:chOff x="5419583" y="3076714"/>
            <a:chExt cx="1352835" cy="1352835"/>
          </a:xfrm>
        </p:grpSpPr>
        <p:sp>
          <p:nvSpPr>
            <p:cNvPr id="10" name="椭圆 9">
              <a:extLst>
                <a:ext uri="{FF2B5EF4-FFF2-40B4-BE49-F238E27FC236}">
                  <a16:creationId xmlns:a16="http://schemas.microsoft.com/office/drawing/2014/main" id="{E3AAD071-58E7-FF01-F983-F69890730AAB}"/>
                </a:ext>
              </a:extLst>
            </p:cNvPr>
            <p:cNvSpPr/>
            <p:nvPr/>
          </p:nvSpPr>
          <p:spPr>
            <a:xfrm>
              <a:off x="5419583" y="3076714"/>
              <a:ext cx="1352835" cy="135283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dirty="0">
                <a:latin typeface="思源宋体 CN" panose="02020400000000000000" pitchFamily="18" charset="-122"/>
                <a:ea typeface="思源宋体 CN" panose="02020400000000000000" pitchFamily="18" charset="-122"/>
                <a:cs typeface="阿里巴巴普惠体 H" panose="00020600040101010101" pitchFamily="18" charset="-122"/>
                <a:sym typeface="思源宋体 CN" panose="02020400000000000000" pitchFamily="18" charset="-122"/>
              </a:endParaRPr>
            </a:p>
          </p:txBody>
        </p:sp>
        <p:sp>
          <p:nvSpPr>
            <p:cNvPr id="11" name="Freeform 10">
              <a:extLst>
                <a:ext uri="{FF2B5EF4-FFF2-40B4-BE49-F238E27FC236}">
                  <a16:creationId xmlns:a16="http://schemas.microsoft.com/office/drawing/2014/main" id="{99054353-D121-B850-841E-F19AABAE15AB}"/>
                </a:ext>
              </a:extLst>
            </p:cNvPr>
            <p:cNvSpPr>
              <a:spLocks noEditPoints="1"/>
            </p:cNvSpPr>
            <p:nvPr/>
          </p:nvSpPr>
          <p:spPr bwMode="auto">
            <a:xfrm>
              <a:off x="5939603" y="3569535"/>
              <a:ext cx="312794" cy="367193"/>
            </a:xfrm>
            <a:custGeom>
              <a:avLst/>
              <a:gdLst>
                <a:gd name="T0" fmla="*/ 32 w 160"/>
                <a:gd name="T1" fmla="*/ 111 h 188"/>
                <a:gd name="T2" fmla="*/ 46 w 160"/>
                <a:gd name="T3" fmla="*/ 111 h 188"/>
                <a:gd name="T4" fmla="*/ 39 w 160"/>
                <a:gd name="T5" fmla="*/ 74 h 188"/>
                <a:gd name="T6" fmla="*/ 32 w 160"/>
                <a:gd name="T7" fmla="*/ 81 h 188"/>
                <a:gd name="T8" fmla="*/ 46 w 160"/>
                <a:gd name="T9" fmla="*/ 81 h 188"/>
                <a:gd name="T10" fmla="*/ 39 w 160"/>
                <a:gd name="T11" fmla="*/ 134 h 188"/>
                <a:gd name="T12" fmla="*/ 32 w 160"/>
                <a:gd name="T13" fmla="*/ 141 h 188"/>
                <a:gd name="T14" fmla="*/ 46 w 160"/>
                <a:gd name="T15" fmla="*/ 141 h 188"/>
                <a:gd name="T16" fmla="*/ 121 w 160"/>
                <a:gd name="T17" fmla="*/ 136 h 188"/>
                <a:gd name="T18" fmla="*/ 60 w 160"/>
                <a:gd name="T19" fmla="*/ 136 h 188"/>
                <a:gd name="T20" fmla="*/ 60 w 160"/>
                <a:gd name="T21" fmla="*/ 145 h 188"/>
                <a:gd name="T22" fmla="*/ 125 w 160"/>
                <a:gd name="T23" fmla="*/ 141 h 188"/>
                <a:gd name="T24" fmla="*/ 121 w 160"/>
                <a:gd name="T25" fmla="*/ 77 h 188"/>
                <a:gd name="T26" fmla="*/ 60 w 160"/>
                <a:gd name="T27" fmla="*/ 77 h 188"/>
                <a:gd name="T28" fmla="*/ 60 w 160"/>
                <a:gd name="T29" fmla="*/ 85 h 188"/>
                <a:gd name="T30" fmla="*/ 125 w 160"/>
                <a:gd name="T31" fmla="*/ 81 h 188"/>
                <a:gd name="T32" fmla="*/ 153 w 160"/>
                <a:gd name="T33" fmla="*/ 29 h 188"/>
                <a:gd name="T34" fmla="*/ 134 w 160"/>
                <a:gd name="T35" fmla="*/ 29 h 188"/>
                <a:gd name="T36" fmla="*/ 130 w 160"/>
                <a:gd name="T37" fmla="*/ 21 h 188"/>
                <a:gd name="T38" fmla="*/ 100 w 160"/>
                <a:gd name="T39" fmla="*/ 8 h 188"/>
                <a:gd name="T40" fmla="*/ 61 w 160"/>
                <a:gd name="T41" fmla="*/ 8 h 188"/>
                <a:gd name="T42" fmla="*/ 31 w 160"/>
                <a:gd name="T43" fmla="*/ 21 h 188"/>
                <a:gd name="T44" fmla="*/ 26 w 160"/>
                <a:gd name="T45" fmla="*/ 29 h 188"/>
                <a:gd name="T46" fmla="*/ 0 w 160"/>
                <a:gd name="T47" fmla="*/ 36 h 188"/>
                <a:gd name="T48" fmla="*/ 7 w 160"/>
                <a:gd name="T49" fmla="*/ 188 h 188"/>
                <a:gd name="T50" fmla="*/ 160 w 160"/>
                <a:gd name="T51" fmla="*/ 181 h 188"/>
                <a:gd name="T52" fmla="*/ 153 w 160"/>
                <a:gd name="T53" fmla="*/ 29 h 188"/>
                <a:gd name="T54" fmla="*/ 67 w 160"/>
                <a:gd name="T55" fmla="*/ 14 h 188"/>
                <a:gd name="T56" fmla="*/ 94 w 160"/>
                <a:gd name="T57" fmla="*/ 14 h 188"/>
                <a:gd name="T58" fmla="*/ 62 w 160"/>
                <a:gd name="T59" fmla="*/ 21 h 188"/>
                <a:gd name="T60" fmla="*/ 35 w 160"/>
                <a:gd name="T61" fmla="*/ 30 h 188"/>
                <a:gd name="T62" fmla="*/ 126 w 160"/>
                <a:gd name="T63" fmla="*/ 30 h 188"/>
                <a:gd name="T64" fmla="*/ 35 w 160"/>
                <a:gd name="T65" fmla="*/ 43 h 188"/>
                <a:gd name="T66" fmla="*/ 146 w 160"/>
                <a:gd name="T67" fmla="*/ 174 h 188"/>
                <a:gd name="T68" fmla="*/ 14 w 160"/>
                <a:gd name="T69" fmla="*/ 174 h 188"/>
                <a:gd name="T70" fmla="*/ 26 w 160"/>
                <a:gd name="T71" fmla="*/ 44 h 188"/>
                <a:gd name="T72" fmla="*/ 31 w 160"/>
                <a:gd name="T73" fmla="*/ 52 h 188"/>
                <a:gd name="T74" fmla="*/ 134 w 160"/>
                <a:gd name="T75" fmla="*/ 47 h 188"/>
                <a:gd name="T76" fmla="*/ 146 w 160"/>
                <a:gd name="T77" fmla="*/ 44 h 188"/>
                <a:gd name="T78" fmla="*/ 121 w 160"/>
                <a:gd name="T79" fmla="*/ 107 h 188"/>
                <a:gd name="T80" fmla="*/ 60 w 160"/>
                <a:gd name="T81" fmla="*/ 107 h 188"/>
                <a:gd name="T82" fmla="*/ 60 w 160"/>
                <a:gd name="T83" fmla="*/ 115 h 188"/>
                <a:gd name="T84" fmla="*/ 125 w 160"/>
                <a:gd name="T85" fmla="*/ 11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0" h="188">
                  <a:moveTo>
                    <a:pt x="39" y="104"/>
                  </a:moveTo>
                  <a:cubicBezTo>
                    <a:pt x="35" y="104"/>
                    <a:pt x="32" y="107"/>
                    <a:pt x="32" y="111"/>
                  </a:cubicBezTo>
                  <a:cubicBezTo>
                    <a:pt x="32" y="115"/>
                    <a:pt x="35" y="118"/>
                    <a:pt x="39" y="118"/>
                  </a:cubicBezTo>
                  <a:cubicBezTo>
                    <a:pt x="43" y="118"/>
                    <a:pt x="46" y="115"/>
                    <a:pt x="46" y="111"/>
                  </a:cubicBezTo>
                  <a:cubicBezTo>
                    <a:pt x="46" y="107"/>
                    <a:pt x="43" y="104"/>
                    <a:pt x="39" y="104"/>
                  </a:cubicBezTo>
                  <a:close/>
                  <a:moveTo>
                    <a:pt x="39" y="74"/>
                  </a:moveTo>
                  <a:cubicBezTo>
                    <a:pt x="39" y="74"/>
                    <a:pt x="39" y="74"/>
                    <a:pt x="39" y="74"/>
                  </a:cubicBezTo>
                  <a:cubicBezTo>
                    <a:pt x="35" y="74"/>
                    <a:pt x="32" y="77"/>
                    <a:pt x="32" y="81"/>
                  </a:cubicBezTo>
                  <a:cubicBezTo>
                    <a:pt x="32" y="85"/>
                    <a:pt x="35" y="88"/>
                    <a:pt x="39" y="88"/>
                  </a:cubicBezTo>
                  <a:cubicBezTo>
                    <a:pt x="43" y="88"/>
                    <a:pt x="46" y="85"/>
                    <a:pt x="46" y="81"/>
                  </a:cubicBezTo>
                  <a:cubicBezTo>
                    <a:pt x="46" y="77"/>
                    <a:pt x="43" y="74"/>
                    <a:pt x="39" y="74"/>
                  </a:cubicBezTo>
                  <a:close/>
                  <a:moveTo>
                    <a:pt x="39" y="134"/>
                  </a:moveTo>
                  <a:cubicBezTo>
                    <a:pt x="39" y="134"/>
                    <a:pt x="39" y="134"/>
                    <a:pt x="39" y="134"/>
                  </a:cubicBezTo>
                  <a:cubicBezTo>
                    <a:pt x="35" y="134"/>
                    <a:pt x="32" y="137"/>
                    <a:pt x="32" y="141"/>
                  </a:cubicBezTo>
                  <a:cubicBezTo>
                    <a:pt x="32" y="144"/>
                    <a:pt x="35" y="148"/>
                    <a:pt x="39" y="148"/>
                  </a:cubicBezTo>
                  <a:cubicBezTo>
                    <a:pt x="43" y="148"/>
                    <a:pt x="46" y="144"/>
                    <a:pt x="46" y="141"/>
                  </a:cubicBezTo>
                  <a:cubicBezTo>
                    <a:pt x="46" y="137"/>
                    <a:pt x="43" y="134"/>
                    <a:pt x="39" y="134"/>
                  </a:cubicBezTo>
                  <a:close/>
                  <a:moveTo>
                    <a:pt x="121" y="136"/>
                  </a:moveTo>
                  <a:cubicBezTo>
                    <a:pt x="121" y="136"/>
                    <a:pt x="121" y="136"/>
                    <a:pt x="121" y="136"/>
                  </a:cubicBezTo>
                  <a:cubicBezTo>
                    <a:pt x="60" y="136"/>
                    <a:pt x="60" y="136"/>
                    <a:pt x="60" y="136"/>
                  </a:cubicBezTo>
                  <a:cubicBezTo>
                    <a:pt x="58" y="136"/>
                    <a:pt x="56" y="138"/>
                    <a:pt x="56" y="141"/>
                  </a:cubicBezTo>
                  <a:cubicBezTo>
                    <a:pt x="56" y="143"/>
                    <a:pt x="58" y="145"/>
                    <a:pt x="60" y="145"/>
                  </a:cubicBezTo>
                  <a:cubicBezTo>
                    <a:pt x="121" y="145"/>
                    <a:pt x="121" y="145"/>
                    <a:pt x="121" y="145"/>
                  </a:cubicBezTo>
                  <a:cubicBezTo>
                    <a:pt x="123" y="145"/>
                    <a:pt x="125" y="143"/>
                    <a:pt x="125" y="141"/>
                  </a:cubicBezTo>
                  <a:cubicBezTo>
                    <a:pt x="125" y="138"/>
                    <a:pt x="123" y="136"/>
                    <a:pt x="121" y="136"/>
                  </a:cubicBezTo>
                  <a:close/>
                  <a:moveTo>
                    <a:pt x="121" y="77"/>
                  </a:moveTo>
                  <a:cubicBezTo>
                    <a:pt x="121" y="77"/>
                    <a:pt x="121" y="77"/>
                    <a:pt x="121" y="77"/>
                  </a:cubicBezTo>
                  <a:cubicBezTo>
                    <a:pt x="60" y="77"/>
                    <a:pt x="60" y="77"/>
                    <a:pt x="60" y="77"/>
                  </a:cubicBezTo>
                  <a:cubicBezTo>
                    <a:pt x="58" y="77"/>
                    <a:pt x="56" y="79"/>
                    <a:pt x="56" y="81"/>
                  </a:cubicBezTo>
                  <a:cubicBezTo>
                    <a:pt x="56" y="83"/>
                    <a:pt x="58" y="85"/>
                    <a:pt x="60" y="85"/>
                  </a:cubicBezTo>
                  <a:cubicBezTo>
                    <a:pt x="121" y="85"/>
                    <a:pt x="121" y="85"/>
                    <a:pt x="121" y="85"/>
                  </a:cubicBezTo>
                  <a:cubicBezTo>
                    <a:pt x="123" y="85"/>
                    <a:pt x="125" y="83"/>
                    <a:pt x="125" y="81"/>
                  </a:cubicBezTo>
                  <a:cubicBezTo>
                    <a:pt x="125" y="79"/>
                    <a:pt x="123" y="77"/>
                    <a:pt x="121" y="77"/>
                  </a:cubicBezTo>
                  <a:close/>
                  <a:moveTo>
                    <a:pt x="153" y="29"/>
                  </a:moveTo>
                  <a:cubicBezTo>
                    <a:pt x="153" y="29"/>
                    <a:pt x="153" y="29"/>
                    <a:pt x="153" y="29"/>
                  </a:cubicBezTo>
                  <a:cubicBezTo>
                    <a:pt x="134" y="29"/>
                    <a:pt x="134" y="29"/>
                    <a:pt x="134" y="29"/>
                  </a:cubicBezTo>
                  <a:cubicBezTo>
                    <a:pt x="134" y="25"/>
                    <a:pt x="134" y="25"/>
                    <a:pt x="134" y="25"/>
                  </a:cubicBezTo>
                  <a:cubicBezTo>
                    <a:pt x="134" y="23"/>
                    <a:pt x="132" y="21"/>
                    <a:pt x="130" y="21"/>
                  </a:cubicBezTo>
                  <a:cubicBezTo>
                    <a:pt x="107" y="21"/>
                    <a:pt x="107" y="21"/>
                    <a:pt x="107" y="21"/>
                  </a:cubicBezTo>
                  <a:cubicBezTo>
                    <a:pt x="106" y="16"/>
                    <a:pt x="103" y="12"/>
                    <a:pt x="100" y="8"/>
                  </a:cubicBezTo>
                  <a:cubicBezTo>
                    <a:pt x="95" y="3"/>
                    <a:pt x="88" y="0"/>
                    <a:pt x="80" y="0"/>
                  </a:cubicBezTo>
                  <a:cubicBezTo>
                    <a:pt x="73" y="0"/>
                    <a:pt x="66" y="3"/>
                    <a:pt x="61" y="8"/>
                  </a:cubicBezTo>
                  <a:cubicBezTo>
                    <a:pt x="57" y="12"/>
                    <a:pt x="54" y="16"/>
                    <a:pt x="53" y="21"/>
                  </a:cubicBezTo>
                  <a:cubicBezTo>
                    <a:pt x="31" y="21"/>
                    <a:pt x="31" y="21"/>
                    <a:pt x="31" y="21"/>
                  </a:cubicBezTo>
                  <a:cubicBezTo>
                    <a:pt x="28" y="21"/>
                    <a:pt x="26" y="23"/>
                    <a:pt x="26" y="25"/>
                  </a:cubicBezTo>
                  <a:cubicBezTo>
                    <a:pt x="26" y="29"/>
                    <a:pt x="26" y="29"/>
                    <a:pt x="26" y="29"/>
                  </a:cubicBezTo>
                  <a:cubicBezTo>
                    <a:pt x="7" y="29"/>
                    <a:pt x="7" y="29"/>
                    <a:pt x="7" y="29"/>
                  </a:cubicBezTo>
                  <a:cubicBezTo>
                    <a:pt x="3" y="29"/>
                    <a:pt x="0" y="33"/>
                    <a:pt x="0" y="36"/>
                  </a:cubicBezTo>
                  <a:cubicBezTo>
                    <a:pt x="0" y="181"/>
                    <a:pt x="0" y="181"/>
                    <a:pt x="0" y="181"/>
                  </a:cubicBezTo>
                  <a:cubicBezTo>
                    <a:pt x="0" y="185"/>
                    <a:pt x="3" y="188"/>
                    <a:pt x="7" y="188"/>
                  </a:cubicBezTo>
                  <a:cubicBezTo>
                    <a:pt x="153" y="188"/>
                    <a:pt x="153" y="188"/>
                    <a:pt x="153" y="188"/>
                  </a:cubicBezTo>
                  <a:cubicBezTo>
                    <a:pt x="157" y="188"/>
                    <a:pt x="160" y="185"/>
                    <a:pt x="160" y="181"/>
                  </a:cubicBezTo>
                  <a:cubicBezTo>
                    <a:pt x="160" y="36"/>
                    <a:pt x="160" y="36"/>
                    <a:pt x="160" y="36"/>
                  </a:cubicBezTo>
                  <a:cubicBezTo>
                    <a:pt x="160" y="33"/>
                    <a:pt x="157" y="29"/>
                    <a:pt x="153" y="29"/>
                  </a:cubicBezTo>
                  <a:close/>
                  <a:moveTo>
                    <a:pt x="67" y="14"/>
                  </a:moveTo>
                  <a:cubicBezTo>
                    <a:pt x="67" y="14"/>
                    <a:pt x="67" y="14"/>
                    <a:pt x="67" y="14"/>
                  </a:cubicBezTo>
                  <a:cubicBezTo>
                    <a:pt x="70" y="11"/>
                    <a:pt x="75" y="9"/>
                    <a:pt x="80" y="9"/>
                  </a:cubicBezTo>
                  <a:cubicBezTo>
                    <a:pt x="85" y="9"/>
                    <a:pt x="90" y="11"/>
                    <a:pt x="94" y="14"/>
                  </a:cubicBezTo>
                  <a:cubicBezTo>
                    <a:pt x="96" y="16"/>
                    <a:pt x="97" y="19"/>
                    <a:pt x="98" y="21"/>
                  </a:cubicBezTo>
                  <a:cubicBezTo>
                    <a:pt x="62" y="21"/>
                    <a:pt x="62" y="21"/>
                    <a:pt x="62" y="21"/>
                  </a:cubicBezTo>
                  <a:cubicBezTo>
                    <a:pt x="63" y="19"/>
                    <a:pt x="65" y="16"/>
                    <a:pt x="67" y="14"/>
                  </a:cubicBezTo>
                  <a:close/>
                  <a:moveTo>
                    <a:pt x="35" y="30"/>
                  </a:moveTo>
                  <a:cubicBezTo>
                    <a:pt x="35" y="30"/>
                    <a:pt x="35" y="30"/>
                    <a:pt x="35" y="30"/>
                  </a:cubicBezTo>
                  <a:cubicBezTo>
                    <a:pt x="126" y="30"/>
                    <a:pt x="126" y="30"/>
                    <a:pt x="126" y="30"/>
                  </a:cubicBezTo>
                  <a:cubicBezTo>
                    <a:pt x="126" y="43"/>
                    <a:pt x="126" y="43"/>
                    <a:pt x="126" y="43"/>
                  </a:cubicBezTo>
                  <a:cubicBezTo>
                    <a:pt x="35" y="43"/>
                    <a:pt x="35" y="43"/>
                    <a:pt x="35" y="43"/>
                  </a:cubicBezTo>
                  <a:cubicBezTo>
                    <a:pt x="35" y="30"/>
                    <a:pt x="35" y="30"/>
                    <a:pt x="35" y="30"/>
                  </a:cubicBezTo>
                  <a:close/>
                  <a:moveTo>
                    <a:pt x="146" y="174"/>
                  </a:moveTo>
                  <a:cubicBezTo>
                    <a:pt x="146" y="174"/>
                    <a:pt x="146" y="174"/>
                    <a:pt x="146" y="174"/>
                  </a:cubicBezTo>
                  <a:cubicBezTo>
                    <a:pt x="14" y="174"/>
                    <a:pt x="14" y="174"/>
                    <a:pt x="14" y="174"/>
                  </a:cubicBezTo>
                  <a:cubicBezTo>
                    <a:pt x="14" y="44"/>
                    <a:pt x="14" y="44"/>
                    <a:pt x="14" y="44"/>
                  </a:cubicBezTo>
                  <a:cubicBezTo>
                    <a:pt x="26" y="44"/>
                    <a:pt x="26" y="44"/>
                    <a:pt x="26" y="44"/>
                  </a:cubicBezTo>
                  <a:cubicBezTo>
                    <a:pt x="26" y="47"/>
                    <a:pt x="26" y="47"/>
                    <a:pt x="26" y="47"/>
                  </a:cubicBezTo>
                  <a:cubicBezTo>
                    <a:pt x="26" y="50"/>
                    <a:pt x="28" y="52"/>
                    <a:pt x="31" y="52"/>
                  </a:cubicBezTo>
                  <a:cubicBezTo>
                    <a:pt x="130" y="52"/>
                    <a:pt x="130" y="52"/>
                    <a:pt x="130" y="52"/>
                  </a:cubicBezTo>
                  <a:cubicBezTo>
                    <a:pt x="132" y="52"/>
                    <a:pt x="134" y="50"/>
                    <a:pt x="134" y="47"/>
                  </a:cubicBezTo>
                  <a:cubicBezTo>
                    <a:pt x="134" y="44"/>
                    <a:pt x="134" y="44"/>
                    <a:pt x="134" y="44"/>
                  </a:cubicBezTo>
                  <a:cubicBezTo>
                    <a:pt x="146" y="44"/>
                    <a:pt x="146" y="44"/>
                    <a:pt x="146" y="44"/>
                  </a:cubicBezTo>
                  <a:cubicBezTo>
                    <a:pt x="146" y="174"/>
                    <a:pt x="146" y="174"/>
                    <a:pt x="146" y="174"/>
                  </a:cubicBezTo>
                  <a:close/>
                  <a:moveTo>
                    <a:pt x="121" y="107"/>
                  </a:moveTo>
                  <a:cubicBezTo>
                    <a:pt x="121" y="107"/>
                    <a:pt x="121" y="107"/>
                    <a:pt x="121" y="107"/>
                  </a:cubicBezTo>
                  <a:cubicBezTo>
                    <a:pt x="60" y="107"/>
                    <a:pt x="60" y="107"/>
                    <a:pt x="60" y="107"/>
                  </a:cubicBezTo>
                  <a:cubicBezTo>
                    <a:pt x="58" y="107"/>
                    <a:pt x="56" y="108"/>
                    <a:pt x="56" y="111"/>
                  </a:cubicBezTo>
                  <a:cubicBezTo>
                    <a:pt x="56" y="113"/>
                    <a:pt x="58" y="115"/>
                    <a:pt x="60" y="115"/>
                  </a:cubicBezTo>
                  <a:cubicBezTo>
                    <a:pt x="121" y="115"/>
                    <a:pt x="121" y="115"/>
                    <a:pt x="121" y="115"/>
                  </a:cubicBezTo>
                  <a:cubicBezTo>
                    <a:pt x="123" y="115"/>
                    <a:pt x="125" y="113"/>
                    <a:pt x="125" y="111"/>
                  </a:cubicBezTo>
                  <a:cubicBezTo>
                    <a:pt x="125" y="108"/>
                    <a:pt x="123" y="107"/>
                    <a:pt x="121" y="107"/>
                  </a:cubicBezTo>
                  <a:close/>
                </a:path>
              </a:pathLst>
            </a:custGeom>
            <a:solidFill>
              <a:schemeClr val="bg1"/>
            </a:solidFill>
            <a:ln>
              <a:noFill/>
            </a:ln>
          </p:spPr>
          <p:txBody>
            <a:bodyPr vert="horz" wrap="square" lIns="68580" tIns="34290" rIns="68580" bIns="34290" numCol="1" anchor="t" anchorCtr="0" compatLnSpc="1"/>
            <a:lstStyle/>
            <a:p>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nvGrpSpPr>
          <p:cNvPr id="12" name="组合 11">
            <a:extLst>
              <a:ext uri="{FF2B5EF4-FFF2-40B4-BE49-F238E27FC236}">
                <a16:creationId xmlns:a16="http://schemas.microsoft.com/office/drawing/2014/main" id="{96AF041F-85BA-9787-4199-AE795068EB2C}"/>
              </a:ext>
            </a:extLst>
          </p:cNvPr>
          <p:cNvGrpSpPr/>
          <p:nvPr/>
        </p:nvGrpSpPr>
        <p:grpSpPr>
          <a:xfrm>
            <a:off x="3777343" y="2944320"/>
            <a:ext cx="1589315" cy="1171263"/>
            <a:chOff x="2306287" y="3786420"/>
            <a:chExt cx="2119086" cy="1561683"/>
          </a:xfrm>
        </p:grpSpPr>
        <p:sp>
          <p:nvSpPr>
            <p:cNvPr id="13" name="矩形 3">
              <a:extLst>
                <a:ext uri="{FF2B5EF4-FFF2-40B4-BE49-F238E27FC236}">
                  <a16:creationId xmlns:a16="http://schemas.microsoft.com/office/drawing/2014/main" id="{4ED39817-ED73-DFAC-4650-E87E5E82BAF6}"/>
                </a:ext>
              </a:extLst>
            </p:cNvPr>
            <p:cNvSpPr>
              <a:spLocks noChangeArrowheads="1"/>
            </p:cNvSpPr>
            <p:nvPr/>
          </p:nvSpPr>
          <p:spPr bwMode="auto">
            <a:xfrm>
              <a:off x="2596388" y="3786420"/>
              <a:ext cx="1538882" cy="307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just" defTabSz="342900">
                <a:spcBef>
                  <a:spcPct val="0"/>
                </a:spcBef>
              </a:pPr>
              <a:r>
                <a:rPr lang="zh-CN" altLang="en-US" sz="1500" dirty="0">
                  <a:solidFill>
                    <a:schemeClr val="tx1">
                      <a:lumMod val="75000"/>
                      <a:lumOff val="2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此处标题文字</a:t>
              </a:r>
            </a:p>
          </p:txBody>
        </p:sp>
        <p:sp>
          <p:nvSpPr>
            <p:cNvPr id="14" name="文本框 13">
              <a:extLst>
                <a:ext uri="{FF2B5EF4-FFF2-40B4-BE49-F238E27FC236}">
                  <a16:creationId xmlns:a16="http://schemas.microsoft.com/office/drawing/2014/main" id="{EE186104-16A8-0F17-4270-2F3B0EB0C2FC}"/>
                </a:ext>
              </a:extLst>
            </p:cNvPr>
            <p:cNvSpPr txBox="1"/>
            <p:nvPr/>
          </p:nvSpPr>
          <p:spPr>
            <a:xfrm>
              <a:off x="2306287" y="4240107"/>
              <a:ext cx="2119086" cy="1107996"/>
            </a:xfrm>
            <a:prstGeom prst="rect">
              <a:avLst/>
            </a:prstGeom>
            <a:noFill/>
          </p:spPr>
          <p:txBody>
            <a:bodyPr wrap="square" lIns="0" tIns="0" rIns="0" bIns="0">
              <a:spAutoFit/>
            </a:bodyPr>
            <a:lstStyle/>
            <a:p>
              <a:pPr algn="just" defTabSz="740569" fontAlgn="base">
                <a:lnSpc>
                  <a:spcPct val="150000"/>
                </a:lnSpc>
                <a:spcBef>
                  <a:spcPct val="0"/>
                </a:spcBef>
                <a:spcAft>
                  <a:spcPct val="0"/>
                </a:spcAft>
                <a:defRPr/>
              </a:pPr>
              <a:r>
                <a:rPr lang="zh-CN" altLang="en-US" sz="1200" dirty="0">
                  <a:solidFill>
                    <a:schemeClr val="tx1">
                      <a:lumMod val="75000"/>
                      <a:lumOff val="25000"/>
                    </a:schemeClr>
                  </a:solidFill>
                  <a:latin typeface="思源宋体 CN" panose="02020400000000000000" pitchFamily="18" charset="-122"/>
                  <a:ea typeface="思源宋体 CN" panose="02020400000000000000" pitchFamily="18" charset="-122"/>
                  <a:cs typeface="Open Sans" panose="020B0606030504020204" pitchFamily="34" charset="0"/>
                  <a:sym typeface="思源宋体 CN" panose="02020400000000000000" pitchFamily="18" charset="-122"/>
                </a:rPr>
                <a:t>简单说明即可，不必过于繁琐，注意版面美观度。</a:t>
              </a:r>
            </a:p>
          </p:txBody>
        </p:sp>
      </p:grpSp>
      <p:grpSp>
        <p:nvGrpSpPr>
          <p:cNvPr id="15" name="组合 14">
            <a:extLst>
              <a:ext uri="{FF2B5EF4-FFF2-40B4-BE49-F238E27FC236}">
                <a16:creationId xmlns:a16="http://schemas.microsoft.com/office/drawing/2014/main" id="{2DA1A6ED-3F0A-84AF-3193-957E2E9676E3}"/>
              </a:ext>
            </a:extLst>
          </p:cNvPr>
          <p:cNvGrpSpPr/>
          <p:nvPr/>
        </p:nvGrpSpPr>
        <p:grpSpPr>
          <a:xfrm>
            <a:off x="1969028" y="1652056"/>
            <a:ext cx="816824" cy="816824"/>
            <a:chOff x="2529840" y="3076714"/>
            <a:chExt cx="1352835" cy="1352835"/>
          </a:xfrm>
        </p:grpSpPr>
        <p:sp>
          <p:nvSpPr>
            <p:cNvPr id="16" name="椭圆 15">
              <a:extLst>
                <a:ext uri="{FF2B5EF4-FFF2-40B4-BE49-F238E27FC236}">
                  <a16:creationId xmlns:a16="http://schemas.microsoft.com/office/drawing/2014/main" id="{2582E665-2CAD-AA11-613E-F14B558115B4}"/>
                </a:ext>
              </a:extLst>
            </p:cNvPr>
            <p:cNvSpPr/>
            <p:nvPr/>
          </p:nvSpPr>
          <p:spPr>
            <a:xfrm>
              <a:off x="2529840" y="3076714"/>
              <a:ext cx="1352835" cy="135283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latin typeface="思源宋体 CN" panose="02020400000000000000" pitchFamily="18" charset="-122"/>
                <a:ea typeface="思源宋体 CN" panose="02020400000000000000" pitchFamily="18" charset="-122"/>
                <a:cs typeface="阿里巴巴普惠体 H" panose="00020600040101010101" pitchFamily="18" charset="-122"/>
                <a:sym typeface="思源宋体 CN" panose="02020400000000000000" pitchFamily="18" charset="-122"/>
              </a:endParaRPr>
            </a:p>
          </p:txBody>
        </p:sp>
        <p:sp>
          <p:nvSpPr>
            <p:cNvPr id="17" name="Freeform 46">
              <a:extLst>
                <a:ext uri="{FF2B5EF4-FFF2-40B4-BE49-F238E27FC236}">
                  <a16:creationId xmlns:a16="http://schemas.microsoft.com/office/drawing/2014/main" id="{6A48EB97-DAA9-7FB1-4463-4E79A32B4475}"/>
                </a:ext>
              </a:extLst>
            </p:cNvPr>
            <p:cNvSpPr>
              <a:spLocks noEditPoints="1"/>
            </p:cNvSpPr>
            <p:nvPr/>
          </p:nvSpPr>
          <p:spPr bwMode="auto">
            <a:xfrm>
              <a:off x="3022033" y="3528778"/>
              <a:ext cx="368448" cy="448706"/>
            </a:xfrm>
            <a:custGeom>
              <a:avLst/>
              <a:gdLst>
                <a:gd name="T0" fmla="*/ 23 w 157"/>
                <a:gd name="T1" fmla="*/ 59 h 191"/>
                <a:gd name="T2" fmla="*/ 72 w 157"/>
                <a:gd name="T3" fmla="*/ 5 h 191"/>
                <a:gd name="T4" fmla="*/ 78 w 157"/>
                <a:gd name="T5" fmla="*/ 1 h 191"/>
                <a:gd name="T6" fmla="*/ 78 w 157"/>
                <a:gd name="T7" fmla="*/ 0 h 191"/>
                <a:gd name="T8" fmla="*/ 85 w 157"/>
                <a:gd name="T9" fmla="*/ 5 h 191"/>
                <a:gd name="T10" fmla="*/ 133 w 157"/>
                <a:gd name="T11" fmla="*/ 59 h 191"/>
                <a:gd name="T12" fmla="*/ 149 w 157"/>
                <a:gd name="T13" fmla="*/ 132 h 191"/>
                <a:gd name="T14" fmla="*/ 131 w 157"/>
                <a:gd name="T15" fmla="*/ 162 h 191"/>
                <a:gd name="T16" fmla="*/ 26 w 157"/>
                <a:gd name="T17" fmla="*/ 162 h 191"/>
                <a:gd name="T18" fmla="*/ 7 w 157"/>
                <a:gd name="T19" fmla="*/ 132 h 191"/>
                <a:gd name="T20" fmla="*/ 23 w 157"/>
                <a:gd name="T21" fmla="*/ 59 h 191"/>
                <a:gd name="T22" fmla="*/ 38 w 157"/>
                <a:gd name="T23" fmla="*/ 93 h 191"/>
                <a:gd name="T24" fmla="*/ 38 w 157"/>
                <a:gd name="T25" fmla="*/ 93 h 191"/>
                <a:gd name="T26" fmla="*/ 42 w 157"/>
                <a:gd name="T27" fmla="*/ 86 h 191"/>
                <a:gd name="T28" fmla="*/ 48 w 157"/>
                <a:gd name="T29" fmla="*/ 79 h 191"/>
                <a:gd name="T30" fmla="*/ 48 w 157"/>
                <a:gd name="T31" fmla="*/ 73 h 191"/>
                <a:gd name="T32" fmla="*/ 42 w 157"/>
                <a:gd name="T33" fmla="*/ 73 h 191"/>
                <a:gd name="T34" fmla="*/ 35 w 157"/>
                <a:gd name="T35" fmla="*/ 81 h 191"/>
                <a:gd name="T36" fmla="*/ 35 w 157"/>
                <a:gd name="T37" fmla="*/ 81 h 191"/>
                <a:gd name="T38" fmla="*/ 31 w 157"/>
                <a:gd name="T39" fmla="*/ 90 h 191"/>
                <a:gd name="T40" fmla="*/ 33 w 157"/>
                <a:gd name="T41" fmla="*/ 95 h 191"/>
                <a:gd name="T42" fmla="*/ 38 w 157"/>
                <a:gd name="T43" fmla="*/ 93 h 191"/>
                <a:gd name="T44" fmla="*/ 121 w 157"/>
                <a:gd name="T45" fmla="*/ 110 h 191"/>
                <a:gd name="T46" fmla="*/ 121 w 157"/>
                <a:gd name="T47" fmla="*/ 110 h 191"/>
                <a:gd name="T48" fmla="*/ 120 w 157"/>
                <a:gd name="T49" fmla="*/ 118 h 191"/>
                <a:gd name="T50" fmla="*/ 118 w 157"/>
                <a:gd name="T51" fmla="*/ 126 h 191"/>
                <a:gd name="T52" fmla="*/ 114 w 157"/>
                <a:gd name="T53" fmla="*/ 134 h 191"/>
                <a:gd name="T54" fmla="*/ 109 w 157"/>
                <a:gd name="T55" fmla="*/ 140 h 191"/>
                <a:gd name="T56" fmla="*/ 102 w 157"/>
                <a:gd name="T57" fmla="*/ 145 h 191"/>
                <a:gd name="T58" fmla="*/ 102 w 157"/>
                <a:gd name="T59" fmla="*/ 146 h 191"/>
                <a:gd name="T60" fmla="*/ 95 w 157"/>
                <a:gd name="T61" fmla="*/ 149 h 191"/>
                <a:gd name="T62" fmla="*/ 93 w 157"/>
                <a:gd name="T63" fmla="*/ 155 h 191"/>
                <a:gd name="T64" fmla="*/ 98 w 157"/>
                <a:gd name="T65" fmla="*/ 157 h 191"/>
                <a:gd name="T66" fmla="*/ 107 w 157"/>
                <a:gd name="T67" fmla="*/ 152 h 191"/>
                <a:gd name="T68" fmla="*/ 107 w 157"/>
                <a:gd name="T69" fmla="*/ 152 h 191"/>
                <a:gd name="T70" fmla="*/ 115 w 157"/>
                <a:gd name="T71" fmla="*/ 146 h 191"/>
                <a:gd name="T72" fmla="*/ 121 w 157"/>
                <a:gd name="T73" fmla="*/ 138 h 191"/>
                <a:gd name="T74" fmla="*/ 121 w 157"/>
                <a:gd name="T75" fmla="*/ 138 h 191"/>
                <a:gd name="T76" fmla="*/ 126 w 157"/>
                <a:gd name="T77" fmla="*/ 130 h 191"/>
                <a:gd name="T78" fmla="*/ 129 w 157"/>
                <a:gd name="T79" fmla="*/ 120 h 191"/>
                <a:gd name="T80" fmla="*/ 130 w 157"/>
                <a:gd name="T81" fmla="*/ 110 h 191"/>
                <a:gd name="T82" fmla="*/ 125 w 157"/>
                <a:gd name="T83" fmla="*/ 105 h 191"/>
                <a:gd name="T84" fmla="*/ 121 w 157"/>
                <a:gd name="T85" fmla="*/ 110 h 191"/>
                <a:gd name="T86" fmla="*/ 33 w 157"/>
                <a:gd name="T87" fmla="*/ 69 h 191"/>
                <a:gd name="T88" fmla="*/ 33 w 157"/>
                <a:gd name="T89" fmla="*/ 69 h 191"/>
                <a:gd name="T90" fmla="*/ 21 w 157"/>
                <a:gd name="T91" fmla="*/ 127 h 191"/>
                <a:gd name="T92" fmla="*/ 36 w 157"/>
                <a:gd name="T93" fmla="*/ 152 h 191"/>
                <a:gd name="T94" fmla="*/ 121 w 157"/>
                <a:gd name="T95" fmla="*/ 152 h 191"/>
                <a:gd name="T96" fmla="*/ 135 w 157"/>
                <a:gd name="T97" fmla="*/ 128 h 191"/>
                <a:gd name="T98" fmla="*/ 123 w 157"/>
                <a:gd name="T99" fmla="*/ 69 h 191"/>
                <a:gd name="T100" fmla="*/ 78 w 157"/>
                <a:gd name="T101" fmla="*/ 23 h 191"/>
                <a:gd name="T102" fmla="*/ 33 w 157"/>
                <a:gd name="T103" fmla="*/ 69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7" h="191">
                  <a:moveTo>
                    <a:pt x="23" y="59"/>
                  </a:moveTo>
                  <a:cubicBezTo>
                    <a:pt x="39" y="40"/>
                    <a:pt x="61" y="29"/>
                    <a:pt x="72" y="5"/>
                  </a:cubicBezTo>
                  <a:cubicBezTo>
                    <a:pt x="73" y="2"/>
                    <a:pt x="75" y="1"/>
                    <a:pt x="78" y="1"/>
                  </a:cubicBezTo>
                  <a:cubicBezTo>
                    <a:pt x="78" y="0"/>
                    <a:pt x="78" y="0"/>
                    <a:pt x="78" y="0"/>
                  </a:cubicBezTo>
                  <a:cubicBezTo>
                    <a:pt x="81" y="0"/>
                    <a:pt x="84" y="2"/>
                    <a:pt x="85" y="5"/>
                  </a:cubicBezTo>
                  <a:cubicBezTo>
                    <a:pt x="95" y="29"/>
                    <a:pt x="117" y="41"/>
                    <a:pt x="133" y="59"/>
                  </a:cubicBezTo>
                  <a:cubicBezTo>
                    <a:pt x="150" y="79"/>
                    <a:pt x="157" y="106"/>
                    <a:pt x="149" y="132"/>
                  </a:cubicBezTo>
                  <a:cubicBezTo>
                    <a:pt x="145" y="143"/>
                    <a:pt x="139" y="154"/>
                    <a:pt x="131" y="162"/>
                  </a:cubicBezTo>
                  <a:cubicBezTo>
                    <a:pt x="102" y="191"/>
                    <a:pt x="54" y="191"/>
                    <a:pt x="26" y="162"/>
                  </a:cubicBezTo>
                  <a:cubicBezTo>
                    <a:pt x="17" y="154"/>
                    <a:pt x="11" y="143"/>
                    <a:pt x="7" y="132"/>
                  </a:cubicBezTo>
                  <a:cubicBezTo>
                    <a:pt x="0" y="106"/>
                    <a:pt x="6" y="79"/>
                    <a:pt x="23" y="59"/>
                  </a:cubicBezTo>
                  <a:close/>
                  <a:moveTo>
                    <a:pt x="38" y="93"/>
                  </a:moveTo>
                  <a:cubicBezTo>
                    <a:pt x="38" y="93"/>
                    <a:pt x="38" y="93"/>
                    <a:pt x="38" y="93"/>
                  </a:cubicBezTo>
                  <a:cubicBezTo>
                    <a:pt x="39" y="90"/>
                    <a:pt x="41" y="88"/>
                    <a:pt x="42" y="86"/>
                  </a:cubicBezTo>
                  <a:cubicBezTo>
                    <a:pt x="44" y="83"/>
                    <a:pt x="46" y="81"/>
                    <a:pt x="48" y="79"/>
                  </a:cubicBezTo>
                  <a:cubicBezTo>
                    <a:pt x="49" y="78"/>
                    <a:pt x="49" y="75"/>
                    <a:pt x="48" y="73"/>
                  </a:cubicBezTo>
                  <a:cubicBezTo>
                    <a:pt x="46" y="72"/>
                    <a:pt x="43" y="72"/>
                    <a:pt x="42" y="73"/>
                  </a:cubicBezTo>
                  <a:cubicBezTo>
                    <a:pt x="39" y="76"/>
                    <a:pt x="37" y="78"/>
                    <a:pt x="35" y="81"/>
                  </a:cubicBezTo>
                  <a:cubicBezTo>
                    <a:pt x="35" y="81"/>
                    <a:pt x="35" y="81"/>
                    <a:pt x="35" y="81"/>
                  </a:cubicBezTo>
                  <a:cubicBezTo>
                    <a:pt x="33" y="84"/>
                    <a:pt x="32" y="87"/>
                    <a:pt x="31" y="90"/>
                  </a:cubicBezTo>
                  <a:cubicBezTo>
                    <a:pt x="30" y="92"/>
                    <a:pt x="31" y="94"/>
                    <a:pt x="33" y="95"/>
                  </a:cubicBezTo>
                  <a:cubicBezTo>
                    <a:pt x="35" y="96"/>
                    <a:pt x="37" y="95"/>
                    <a:pt x="38" y="93"/>
                  </a:cubicBezTo>
                  <a:close/>
                  <a:moveTo>
                    <a:pt x="121" y="110"/>
                  </a:moveTo>
                  <a:cubicBezTo>
                    <a:pt x="121" y="110"/>
                    <a:pt x="121" y="110"/>
                    <a:pt x="121" y="110"/>
                  </a:cubicBezTo>
                  <a:cubicBezTo>
                    <a:pt x="121" y="113"/>
                    <a:pt x="121" y="116"/>
                    <a:pt x="120" y="118"/>
                  </a:cubicBezTo>
                  <a:cubicBezTo>
                    <a:pt x="120" y="121"/>
                    <a:pt x="119" y="124"/>
                    <a:pt x="118" y="126"/>
                  </a:cubicBezTo>
                  <a:cubicBezTo>
                    <a:pt x="117" y="129"/>
                    <a:pt x="115" y="131"/>
                    <a:pt x="114" y="134"/>
                  </a:cubicBezTo>
                  <a:cubicBezTo>
                    <a:pt x="112" y="136"/>
                    <a:pt x="111" y="138"/>
                    <a:pt x="109" y="140"/>
                  </a:cubicBezTo>
                  <a:cubicBezTo>
                    <a:pt x="107" y="142"/>
                    <a:pt x="104" y="144"/>
                    <a:pt x="102" y="145"/>
                  </a:cubicBezTo>
                  <a:cubicBezTo>
                    <a:pt x="102" y="146"/>
                    <a:pt x="102" y="146"/>
                    <a:pt x="102" y="146"/>
                  </a:cubicBezTo>
                  <a:cubicBezTo>
                    <a:pt x="100" y="147"/>
                    <a:pt x="97" y="148"/>
                    <a:pt x="95" y="149"/>
                  </a:cubicBezTo>
                  <a:cubicBezTo>
                    <a:pt x="93" y="150"/>
                    <a:pt x="92" y="153"/>
                    <a:pt x="93" y="155"/>
                  </a:cubicBezTo>
                  <a:cubicBezTo>
                    <a:pt x="94" y="157"/>
                    <a:pt x="96" y="158"/>
                    <a:pt x="98" y="157"/>
                  </a:cubicBezTo>
                  <a:cubicBezTo>
                    <a:pt x="101" y="156"/>
                    <a:pt x="104" y="154"/>
                    <a:pt x="107" y="152"/>
                  </a:cubicBezTo>
                  <a:cubicBezTo>
                    <a:pt x="107" y="152"/>
                    <a:pt x="107" y="152"/>
                    <a:pt x="107" y="152"/>
                  </a:cubicBezTo>
                  <a:cubicBezTo>
                    <a:pt x="110" y="151"/>
                    <a:pt x="112" y="148"/>
                    <a:pt x="115" y="146"/>
                  </a:cubicBezTo>
                  <a:cubicBezTo>
                    <a:pt x="117" y="144"/>
                    <a:pt x="119" y="141"/>
                    <a:pt x="121" y="138"/>
                  </a:cubicBezTo>
                  <a:cubicBezTo>
                    <a:pt x="121" y="138"/>
                    <a:pt x="121" y="138"/>
                    <a:pt x="121" y="138"/>
                  </a:cubicBezTo>
                  <a:cubicBezTo>
                    <a:pt x="123" y="136"/>
                    <a:pt x="124" y="133"/>
                    <a:pt x="126" y="130"/>
                  </a:cubicBezTo>
                  <a:cubicBezTo>
                    <a:pt x="127" y="127"/>
                    <a:pt x="128" y="123"/>
                    <a:pt x="129" y="120"/>
                  </a:cubicBezTo>
                  <a:cubicBezTo>
                    <a:pt x="129" y="116"/>
                    <a:pt x="130" y="113"/>
                    <a:pt x="130" y="110"/>
                  </a:cubicBezTo>
                  <a:cubicBezTo>
                    <a:pt x="130" y="107"/>
                    <a:pt x="128" y="105"/>
                    <a:pt x="125" y="105"/>
                  </a:cubicBezTo>
                  <a:cubicBezTo>
                    <a:pt x="123" y="105"/>
                    <a:pt x="121" y="107"/>
                    <a:pt x="121" y="110"/>
                  </a:cubicBezTo>
                  <a:close/>
                  <a:moveTo>
                    <a:pt x="33" y="69"/>
                  </a:moveTo>
                  <a:cubicBezTo>
                    <a:pt x="33" y="69"/>
                    <a:pt x="33" y="69"/>
                    <a:pt x="33" y="69"/>
                  </a:cubicBezTo>
                  <a:cubicBezTo>
                    <a:pt x="20" y="85"/>
                    <a:pt x="14" y="107"/>
                    <a:pt x="21" y="127"/>
                  </a:cubicBezTo>
                  <a:cubicBezTo>
                    <a:pt x="24" y="137"/>
                    <a:pt x="29" y="145"/>
                    <a:pt x="36" y="152"/>
                  </a:cubicBezTo>
                  <a:cubicBezTo>
                    <a:pt x="59" y="175"/>
                    <a:pt x="97" y="175"/>
                    <a:pt x="121" y="152"/>
                  </a:cubicBezTo>
                  <a:cubicBezTo>
                    <a:pt x="127" y="145"/>
                    <a:pt x="133" y="137"/>
                    <a:pt x="135" y="128"/>
                  </a:cubicBezTo>
                  <a:cubicBezTo>
                    <a:pt x="142" y="107"/>
                    <a:pt x="137" y="85"/>
                    <a:pt x="123" y="69"/>
                  </a:cubicBezTo>
                  <a:cubicBezTo>
                    <a:pt x="108" y="52"/>
                    <a:pt x="90" y="42"/>
                    <a:pt x="78" y="23"/>
                  </a:cubicBezTo>
                  <a:cubicBezTo>
                    <a:pt x="66" y="42"/>
                    <a:pt x="48" y="52"/>
                    <a:pt x="33" y="69"/>
                  </a:cubicBezTo>
                  <a:close/>
                </a:path>
              </a:pathLst>
            </a:custGeom>
            <a:solidFill>
              <a:schemeClr val="bg1"/>
            </a:solidFill>
            <a:ln>
              <a:noFill/>
            </a:ln>
          </p:spPr>
          <p:txBody>
            <a:bodyPr vert="horz" wrap="square" lIns="68580" tIns="34290" rIns="68580" bIns="34290" numCol="1" anchor="t" anchorCtr="0" compatLnSpc="1"/>
            <a:lstStyle/>
            <a:p>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nvGrpSpPr>
          <p:cNvPr id="18" name="组合 17">
            <a:extLst>
              <a:ext uri="{FF2B5EF4-FFF2-40B4-BE49-F238E27FC236}">
                <a16:creationId xmlns:a16="http://schemas.microsoft.com/office/drawing/2014/main" id="{76E73674-B8F2-5A9C-B4BE-F963331795DD}"/>
              </a:ext>
            </a:extLst>
          </p:cNvPr>
          <p:cNvGrpSpPr/>
          <p:nvPr/>
        </p:nvGrpSpPr>
        <p:grpSpPr>
          <a:xfrm>
            <a:off x="1582783" y="2944320"/>
            <a:ext cx="1589315" cy="1171263"/>
            <a:chOff x="2306287" y="3786420"/>
            <a:chExt cx="2119086" cy="1561683"/>
          </a:xfrm>
        </p:grpSpPr>
        <p:sp>
          <p:nvSpPr>
            <p:cNvPr id="19" name="矩形 3">
              <a:extLst>
                <a:ext uri="{FF2B5EF4-FFF2-40B4-BE49-F238E27FC236}">
                  <a16:creationId xmlns:a16="http://schemas.microsoft.com/office/drawing/2014/main" id="{B106D566-C755-4AC1-E64A-0761DB9B7115}"/>
                </a:ext>
              </a:extLst>
            </p:cNvPr>
            <p:cNvSpPr>
              <a:spLocks noChangeArrowheads="1"/>
            </p:cNvSpPr>
            <p:nvPr/>
          </p:nvSpPr>
          <p:spPr bwMode="auto">
            <a:xfrm>
              <a:off x="2596388" y="3786420"/>
              <a:ext cx="1538882" cy="307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just" defTabSz="342900">
                <a:spcBef>
                  <a:spcPct val="0"/>
                </a:spcBef>
              </a:pPr>
              <a:r>
                <a:rPr lang="zh-CN" altLang="en-US" sz="1500" dirty="0">
                  <a:solidFill>
                    <a:schemeClr val="tx1">
                      <a:lumMod val="75000"/>
                      <a:lumOff val="2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此处标题文字</a:t>
              </a:r>
            </a:p>
          </p:txBody>
        </p:sp>
        <p:sp>
          <p:nvSpPr>
            <p:cNvPr id="20" name="文本框 19">
              <a:extLst>
                <a:ext uri="{FF2B5EF4-FFF2-40B4-BE49-F238E27FC236}">
                  <a16:creationId xmlns:a16="http://schemas.microsoft.com/office/drawing/2014/main" id="{452ADA88-90C4-00CF-E765-0D1A8B85A8F6}"/>
                </a:ext>
              </a:extLst>
            </p:cNvPr>
            <p:cNvSpPr txBox="1"/>
            <p:nvPr/>
          </p:nvSpPr>
          <p:spPr>
            <a:xfrm>
              <a:off x="2306287" y="4240107"/>
              <a:ext cx="2119086" cy="1107996"/>
            </a:xfrm>
            <a:prstGeom prst="rect">
              <a:avLst/>
            </a:prstGeom>
            <a:noFill/>
          </p:spPr>
          <p:txBody>
            <a:bodyPr wrap="square" lIns="0" tIns="0" rIns="0" bIns="0">
              <a:spAutoFit/>
            </a:bodyPr>
            <a:lstStyle/>
            <a:p>
              <a:pPr algn="just" defTabSz="740569" fontAlgn="base">
                <a:lnSpc>
                  <a:spcPct val="150000"/>
                </a:lnSpc>
                <a:spcBef>
                  <a:spcPct val="0"/>
                </a:spcBef>
                <a:spcAft>
                  <a:spcPct val="0"/>
                </a:spcAft>
                <a:defRPr/>
              </a:pPr>
              <a:r>
                <a:rPr lang="zh-CN" altLang="en-US" sz="1200" dirty="0">
                  <a:solidFill>
                    <a:schemeClr val="tx1">
                      <a:lumMod val="75000"/>
                      <a:lumOff val="25000"/>
                    </a:schemeClr>
                  </a:solidFill>
                  <a:latin typeface="思源宋体 CN" panose="02020400000000000000" pitchFamily="18" charset="-122"/>
                  <a:ea typeface="思源宋体 CN" panose="02020400000000000000" pitchFamily="18" charset="-122"/>
                  <a:cs typeface="Open Sans" panose="020B0606030504020204" pitchFamily="34" charset="0"/>
                  <a:sym typeface="思源宋体 CN" panose="02020400000000000000" pitchFamily="18" charset="-122"/>
                </a:rPr>
                <a:t>简单说明即可，不必过于繁琐，注意版面美观度。</a:t>
              </a:r>
            </a:p>
          </p:txBody>
        </p:sp>
      </p:grpSp>
      <p:grpSp>
        <p:nvGrpSpPr>
          <p:cNvPr id="21" name="组合 20">
            <a:extLst>
              <a:ext uri="{FF2B5EF4-FFF2-40B4-BE49-F238E27FC236}">
                <a16:creationId xmlns:a16="http://schemas.microsoft.com/office/drawing/2014/main" id="{CCD80C66-9BCA-3CB6-634C-46C3B16EECB5}"/>
              </a:ext>
            </a:extLst>
          </p:cNvPr>
          <p:cNvGrpSpPr/>
          <p:nvPr/>
        </p:nvGrpSpPr>
        <p:grpSpPr>
          <a:xfrm>
            <a:off x="6358148" y="1652056"/>
            <a:ext cx="816824" cy="816824"/>
            <a:chOff x="8309325" y="3076714"/>
            <a:chExt cx="1352835" cy="1352835"/>
          </a:xfrm>
        </p:grpSpPr>
        <p:sp>
          <p:nvSpPr>
            <p:cNvPr id="22" name="椭圆 21">
              <a:extLst>
                <a:ext uri="{FF2B5EF4-FFF2-40B4-BE49-F238E27FC236}">
                  <a16:creationId xmlns:a16="http://schemas.microsoft.com/office/drawing/2014/main" id="{380ECE56-64D5-A8D1-337C-E1666DE24FF9}"/>
                </a:ext>
              </a:extLst>
            </p:cNvPr>
            <p:cNvSpPr/>
            <p:nvPr/>
          </p:nvSpPr>
          <p:spPr>
            <a:xfrm>
              <a:off x="8309325" y="3076714"/>
              <a:ext cx="1352835" cy="135283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latin typeface="思源宋体 CN" panose="02020400000000000000" pitchFamily="18" charset="-122"/>
                <a:ea typeface="思源宋体 CN" panose="02020400000000000000" pitchFamily="18" charset="-122"/>
                <a:cs typeface="阿里巴巴普惠体 H" panose="00020600040101010101" pitchFamily="18" charset="-122"/>
                <a:sym typeface="思源宋体 CN" panose="02020400000000000000" pitchFamily="18" charset="-122"/>
              </a:endParaRPr>
            </a:p>
          </p:txBody>
        </p:sp>
        <p:sp>
          <p:nvSpPr>
            <p:cNvPr id="23" name="Freeform 101">
              <a:extLst>
                <a:ext uri="{FF2B5EF4-FFF2-40B4-BE49-F238E27FC236}">
                  <a16:creationId xmlns:a16="http://schemas.microsoft.com/office/drawing/2014/main" id="{D7B7C2CA-6F95-0CC0-A071-08D491DED53C}"/>
                </a:ext>
              </a:extLst>
            </p:cNvPr>
            <p:cNvSpPr>
              <a:spLocks noEditPoints="1"/>
            </p:cNvSpPr>
            <p:nvPr/>
          </p:nvSpPr>
          <p:spPr bwMode="auto">
            <a:xfrm>
              <a:off x="8805923" y="3573312"/>
              <a:ext cx="359638" cy="359638"/>
            </a:xfrm>
            <a:custGeom>
              <a:avLst/>
              <a:gdLst>
                <a:gd name="T0" fmla="*/ 100 w 184"/>
                <a:gd name="T1" fmla="*/ 0 h 184"/>
                <a:gd name="T2" fmla="*/ 18 w 184"/>
                <a:gd name="T3" fmla="*/ 74 h 184"/>
                <a:gd name="T4" fmla="*/ 27 w 184"/>
                <a:gd name="T5" fmla="*/ 123 h 184"/>
                <a:gd name="T6" fmla="*/ 8 w 184"/>
                <a:gd name="T7" fmla="*/ 142 h 184"/>
                <a:gd name="T8" fmla="*/ 8 w 184"/>
                <a:gd name="T9" fmla="*/ 142 h 184"/>
                <a:gd name="T10" fmla="*/ 8 w 184"/>
                <a:gd name="T11" fmla="*/ 142 h 184"/>
                <a:gd name="T12" fmla="*/ 8 w 184"/>
                <a:gd name="T13" fmla="*/ 142 h 184"/>
                <a:gd name="T14" fmla="*/ 0 w 184"/>
                <a:gd name="T15" fmla="*/ 159 h 184"/>
                <a:gd name="T16" fmla="*/ 25 w 184"/>
                <a:gd name="T17" fmla="*/ 184 h 184"/>
                <a:gd name="T18" fmla="*/ 42 w 184"/>
                <a:gd name="T19" fmla="*/ 177 h 184"/>
                <a:gd name="T20" fmla="*/ 42 w 184"/>
                <a:gd name="T21" fmla="*/ 176 h 184"/>
                <a:gd name="T22" fmla="*/ 42 w 184"/>
                <a:gd name="T23" fmla="*/ 176 h 184"/>
                <a:gd name="T24" fmla="*/ 42 w 184"/>
                <a:gd name="T25" fmla="*/ 176 h 184"/>
                <a:gd name="T26" fmla="*/ 61 w 184"/>
                <a:gd name="T27" fmla="*/ 157 h 184"/>
                <a:gd name="T28" fmla="*/ 110 w 184"/>
                <a:gd name="T29" fmla="*/ 166 h 184"/>
                <a:gd name="T30" fmla="*/ 184 w 184"/>
                <a:gd name="T31" fmla="*/ 84 h 184"/>
                <a:gd name="T32" fmla="*/ 100 w 184"/>
                <a:gd name="T33" fmla="*/ 0 h 184"/>
                <a:gd name="T34" fmla="*/ 64 w 184"/>
                <a:gd name="T35" fmla="*/ 143 h 184"/>
                <a:gd name="T36" fmla="*/ 64 w 184"/>
                <a:gd name="T37" fmla="*/ 143 h 184"/>
                <a:gd name="T38" fmla="*/ 55 w 184"/>
                <a:gd name="T39" fmla="*/ 144 h 184"/>
                <a:gd name="T40" fmla="*/ 55 w 184"/>
                <a:gd name="T41" fmla="*/ 144 h 184"/>
                <a:gd name="T42" fmla="*/ 32 w 184"/>
                <a:gd name="T43" fmla="*/ 166 h 184"/>
                <a:gd name="T44" fmla="*/ 32 w 184"/>
                <a:gd name="T45" fmla="*/ 166 h 184"/>
                <a:gd name="T46" fmla="*/ 32 w 184"/>
                <a:gd name="T47" fmla="*/ 166 h 184"/>
                <a:gd name="T48" fmla="*/ 32 w 184"/>
                <a:gd name="T49" fmla="*/ 166 h 184"/>
                <a:gd name="T50" fmla="*/ 32 w 184"/>
                <a:gd name="T51" fmla="*/ 167 h 184"/>
                <a:gd name="T52" fmla="*/ 25 w 184"/>
                <a:gd name="T53" fmla="*/ 170 h 184"/>
                <a:gd name="T54" fmla="*/ 14 w 184"/>
                <a:gd name="T55" fmla="*/ 159 h 184"/>
                <a:gd name="T56" fmla="*/ 18 w 184"/>
                <a:gd name="T57" fmla="*/ 152 h 184"/>
                <a:gd name="T58" fmla="*/ 18 w 184"/>
                <a:gd name="T59" fmla="*/ 152 h 184"/>
                <a:gd name="T60" fmla="*/ 40 w 184"/>
                <a:gd name="T61" fmla="*/ 129 h 184"/>
                <a:gd name="T62" fmla="*/ 41 w 184"/>
                <a:gd name="T63" fmla="*/ 120 h 184"/>
                <a:gd name="T64" fmla="*/ 31 w 184"/>
                <a:gd name="T65" fmla="*/ 84 h 184"/>
                <a:gd name="T66" fmla="*/ 100 w 184"/>
                <a:gd name="T67" fmla="*/ 153 h 184"/>
                <a:gd name="T68" fmla="*/ 64 w 184"/>
                <a:gd name="T69" fmla="*/ 143 h 184"/>
                <a:gd name="T70" fmla="*/ 111 w 184"/>
                <a:gd name="T71" fmla="*/ 152 h 184"/>
                <a:gd name="T72" fmla="*/ 111 w 184"/>
                <a:gd name="T73" fmla="*/ 152 h 184"/>
                <a:gd name="T74" fmla="*/ 32 w 184"/>
                <a:gd name="T75" fmla="*/ 73 h 184"/>
                <a:gd name="T76" fmla="*/ 100 w 184"/>
                <a:gd name="T77" fmla="*/ 14 h 184"/>
                <a:gd name="T78" fmla="*/ 170 w 184"/>
                <a:gd name="T79" fmla="*/ 84 h 184"/>
                <a:gd name="T80" fmla="*/ 111 w 184"/>
                <a:gd name="T81" fmla="*/ 152 h 184"/>
                <a:gd name="T82" fmla="*/ 118 w 184"/>
                <a:gd name="T83" fmla="*/ 77 h 184"/>
                <a:gd name="T84" fmla="*/ 118 w 184"/>
                <a:gd name="T85" fmla="*/ 77 h 184"/>
                <a:gd name="T86" fmla="*/ 92 w 184"/>
                <a:gd name="T87" fmla="*/ 103 h 184"/>
                <a:gd name="T88" fmla="*/ 118 w 184"/>
                <a:gd name="T89" fmla="*/ 129 h 184"/>
                <a:gd name="T90" fmla="*/ 144 w 184"/>
                <a:gd name="T91" fmla="*/ 103 h 184"/>
                <a:gd name="T92" fmla="*/ 118 w 184"/>
                <a:gd name="T93" fmla="*/ 77 h 184"/>
                <a:gd name="T94" fmla="*/ 118 w 184"/>
                <a:gd name="T95" fmla="*/ 115 h 184"/>
                <a:gd name="T96" fmla="*/ 118 w 184"/>
                <a:gd name="T97" fmla="*/ 115 h 184"/>
                <a:gd name="T98" fmla="*/ 106 w 184"/>
                <a:gd name="T99" fmla="*/ 103 h 184"/>
                <a:gd name="T100" fmla="*/ 118 w 184"/>
                <a:gd name="T101" fmla="*/ 91 h 184"/>
                <a:gd name="T102" fmla="*/ 130 w 184"/>
                <a:gd name="T103" fmla="*/ 103 h 184"/>
                <a:gd name="T104" fmla="*/ 118 w 184"/>
                <a:gd name="T105" fmla="*/ 115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4" h="184">
                  <a:moveTo>
                    <a:pt x="100" y="0"/>
                  </a:moveTo>
                  <a:cubicBezTo>
                    <a:pt x="58" y="0"/>
                    <a:pt x="22" y="32"/>
                    <a:pt x="18" y="74"/>
                  </a:cubicBezTo>
                  <a:cubicBezTo>
                    <a:pt x="16" y="90"/>
                    <a:pt x="19" y="108"/>
                    <a:pt x="27" y="123"/>
                  </a:cubicBezTo>
                  <a:cubicBezTo>
                    <a:pt x="8" y="142"/>
                    <a:pt x="8" y="142"/>
                    <a:pt x="8" y="142"/>
                  </a:cubicBezTo>
                  <a:cubicBezTo>
                    <a:pt x="8" y="142"/>
                    <a:pt x="8" y="142"/>
                    <a:pt x="8" y="142"/>
                  </a:cubicBezTo>
                  <a:cubicBezTo>
                    <a:pt x="8" y="142"/>
                    <a:pt x="8" y="142"/>
                    <a:pt x="8" y="142"/>
                  </a:cubicBezTo>
                  <a:cubicBezTo>
                    <a:pt x="8" y="142"/>
                    <a:pt x="8" y="142"/>
                    <a:pt x="8" y="142"/>
                  </a:cubicBezTo>
                  <a:cubicBezTo>
                    <a:pt x="3" y="146"/>
                    <a:pt x="0" y="153"/>
                    <a:pt x="0" y="159"/>
                  </a:cubicBezTo>
                  <a:cubicBezTo>
                    <a:pt x="0" y="173"/>
                    <a:pt x="11" y="184"/>
                    <a:pt x="25" y="184"/>
                  </a:cubicBezTo>
                  <a:cubicBezTo>
                    <a:pt x="31" y="184"/>
                    <a:pt x="37" y="181"/>
                    <a:pt x="42" y="177"/>
                  </a:cubicBezTo>
                  <a:cubicBezTo>
                    <a:pt x="42" y="176"/>
                    <a:pt x="42" y="176"/>
                    <a:pt x="42" y="176"/>
                  </a:cubicBezTo>
                  <a:cubicBezTo>
                    <a:pt x="42" y="176"/>
                    <a:pt x="42" y="176"/>
                    <a:pt x="42" y="176"/>
                  </a:cubicBezTo>
                  <a:cubicBezTo>
                    <a:pt x="42" y="176"/>
                    <a:pt x="42" y="176"/>
                    <a:pt x="42" y="176"/>
                  </a:cubicBezTo>
                  <a:cubicBezTo>
                    <a:pt x="61" y="157"/>
                    <a:pt x="61" y="157"/>
                    <a:pt x="61" y="157"/>
                  </a:cubicBezTo>
                  <a:cubicBezTo>
                    <a:pt x="76" y="165"/>
                    <a:pt x="94" y="168"/>
                    <a:pt x="110" y="166"/>
                  </a:cubicBezTo>
                  <a:cubicBezTo>
                    <a:pt x="152" y="162"/>
                    <a:pt x="184" y="126"/>
                    <a:pt x="184" y="84"/>
                  </a:cubicBezTo>
                  <a:cubicBezTo>
                    <a:pt x="184" y="38"/>
                    <a:pt x="146" y="0"/>
                    <a:pt x="100" y="0"/>
                  </a:cubicBezTo>
                  <a:close/>
                  <a:moveTo>
                    <a:pt x="64" y="143"/>
                  </a:moveTo>
                  <a:cubicBezTo>
                    <a:pt x="64" y="143"/>
                    <a:pt x="64" y="143"/>
                    <a:pt x="64" y="143"/>
                  </a:cubicBezTo>
                  <a:cubicBezTo>
                    <a:pt x="61" y="141"/>
                    <a:pt x="58" y="141"/>
                    <a:pt x="55" y="144"/>
                  </a:cubicBezTo>
                  <a:cubicBezTo>
                    <a:pt x="55" y="144"/>
                    <a:pt x="55" y="144"/>
                    <a:pt x="55" y="144"/>
                  </a:cubicBezTo>
                  <a:cubicBezTo>
                    <a:pt x="32" y="166"/>
                    <a:pt x="32" y="166"/>
                    <a:pt x="32" y="166"/>
                  </a:cubicBezTo>
                  <a:cubicBezTo>
                    <a:pt x="32" y="166"/>
                    <a:pt x="32" y="166"/>
                    <a:pt x="32" y="166"/>
                  </a:cubicBezTo>
                  <a:cubicBezTo>
                    <a:pt x="32" y="166"/>
                    <a:pt x="32" y="166"/>
                    <a:pt x="32" y="166"/>
                  </a:cubicBezTo>
                  <a:cubicBezTo>
                    <a:pt x="32" y="166"/>
                    <a:pt x="32" y="166"/>
                    <a:pt x="32" y="166"/>
                  </a:cubicBezTo>
                  <a:cubicBezTo>
                    <a:pt x="32" y="167"/>
                    <a:pt x="32" y="167"/>
                    <a:pt x="32" y="167"/>
                  </a:cubicBezTo>
                  <a:cubicBezTo>
                    <a:pt x="30" y="169"/>
                    <a:pt x="28" y="170"/>
                    <a:pt x="25" y="170"/>
                  </a:cubicBezTo>
                  <a:cubicBezTo>
                    <a:pt x="19" y="170"/>
                    <a:pt x="14" y="165"/>
                    <a:pt x="14" y="159"/>
                  </a:cubicBezTo>
                  <a:cubicBezTo>
                    <a:pt x="14" y="156"/>
                    <a:pt x="15" y="154"/>
                    <a:pt x="18" y="152"/>
                  </a:cubicBezTo>
                  <a:cubicBezTo>
                    <a:pt x="18" y="152"/>
                    <a:pt x="18" y="152"/>
                    <a:pt x="18" y="152"/>
                  </a:cubicBezTo>
                  <a:cubicBezTo>
                    <a:pt x="40" y="129"/>
                    <a:pt x="40" y="129"/>
                    <a:pt x="40" y="129"/>
                  </a:cubicBezTo>
                  <a:cubicBezTo>
                    <a:pt x="43" y="126"/>
                    <a:pt x="43" y="122"/>
                    <a:pt x="41" y="120"/>
                  </a:cubicBezTo>
                  <a:cubicBezTo>
                    <a:pt x="34" y="109"/>
                    <a:pt x="31" y="96"/>
                    <a:pt x="31" y="84"/>
                  </a:cubicBezTo>
                  <a:cubicBezTo>
                    <a:pt x="100" y="153"/>
                    <a:pt x="100" y="153"/>
                    <a:pt x="100" y="153"/>
                  </a:cubicBezTo>
                  <a:cubicBezTo>
                    <a:pt x="87" y="153"/>
                    <a:pt x="75" y="149"/>
                    <a:pt x="64" y="143"/>
                  </a:cubicBezTo>
                  <a:close/>
                  <a:moveTo>
                    <a:pt x="111" y="152"/>
                  </a:moveTo>
                  <a:cubicBezTo>
                    <a:pt x="111" y="152"/>
                    <a:pt x="111" y="152"/>
                    <a:pt x="111" y="152"/>
                  </a:cubicBezTo>
                  <a:cubicBezTo>
                    <a:pt x="32" y="73"/>
                    <a:pt x="32" y="73"/>
                    <a:pt x="32" y="73"/>
                  </a:cubicBezTo>
                  <a:cubicBezTo>
                    <a:pt x="37" y="39"/>
                    <a:pt x="66" y="14"/>
                    <a:pt x="100" y="14"/>
                  </a:cubicBezTo>
                  <a:cubicBezTo>
                    <a:pt x="139" y="14"/>
                    <a:pt x="170" y="45"/>
                    <a:pt x="170" y="84"/>
                  </a:cubicBezTo>
                  <a:cubicBezTo>
                    <a:pt x="170" y="118"/>
                    <a:pt x="145" y="147"/>
                    <a:pt x="111" y="152"/>
                  </a:cubicBezTo>
                  <a:close/>
                  <a:moveTo>
                    <a:pt x="118" y="77"/>
                  </a:moveTo>
                  <a:cubicBezTo>
                    <a:pt x="118" y="77"/>
                    <a:pt x="118" y="77"/>
                    <a:pt x="118" y="77"/>
                  </a:cubicBezTo>
                  <a:cubicBezTo>
                    <a:pt x="104" y="77"/>
                    <a:pt x="92" y="88"/>
                    <a:pt x="92" y="103"/>
                  </a:cubicBezTo>
                  <a:cubicBezTo>
                    <a:pt x="92" y="117"/>
                    <a:pt x="104" y="129"/>
                    <a:pt x="118" y="129"/>
                  </a:cubicBezTo>
                  <a:cubicBezTo>
                    <a:pt x="132" y="129"/>
                    <a:pt x="144" y="117"/>
                    <a:pt x="144" y="103"/>
                  </a:cubicBezTo>
                  <a:cubicBezTo>
                    <a:pt x="144" y="88"/>
                    <a:pt x="132" y="77"/>
                    <a:pt x="118" y="77"/>
                  </a:cubicBezTo>
                  <a:close/>
                  <a:moveTo>
                    <a:pt x="118" y="115"/>
                  </a:moveTo>
                  <a:cubicBezTo>
                    <a:pt x="118" y="115"/>
                    <a:pt x="118" y="115"/>
                    <a:pt x="118" y="115"/>
                  </a:cubicBezTo>
                  <a:cubicBezTo>
                    <a:pt x="111" y="115"/>
                    <a:pt x="106" y="109"/>
                    <a:pt x="106" y="103"/>
                  </a:cubicBezTo>
                  <a:cubicBezTo>
                    <a:pt x="106" y="96"/>
                    <a:pt x="111" y="91"/>
                    <a:pt x="118" y="91"/>
                  </a:cubicBezTo>
                  <a:cubicBezTo>
                    <a:pt x="125" y="91"/>
                    <a:pt x="130" y="96"/>
                    <a:pt x="130" y="103"/>
                  </a:cubicBezTo>
                  <a:cubicBezTo>
                    <a:pt x="130" y="109"/>
                    <a:pt x="125" y="115"/>
                    <a:pt x="118" y="115"/>
                  </a:cubicBezTo>
                  <a:close/>
                </a:path>
              </a:pathLst>
            </a:custGeom>
            <a:solidFill>
              <a:schemeClr val="bg1"/>
            </a:solidFill>
            <a:ln>
              <a:noFill/>
            </a:ln>
          </p:spPr>
          <p:txBody>
            <a:bodyPr vert="horz" wrap="square" lIns="68580" tIns="34290" rIns="68580" bIns="34290" numCol="1" anchor="t" anchorCtr="0" compatLnSpc="1"/>
            <a:lstStyle/>
            <a:p>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nvGrpSpPr>
          <p:cNvPr id="24" name="组合 23">
            <a:extLst>
              <a:ext uri="{FF2B5EF4-FFF2-40B4-BE49-F238E27FC236}">
                <a16:creationId xmlns:a16="http://schemas.microsoft.com/office/drawing/2014/main" id="{3BBCEA3D-5872-96A7-4F58-C85630BB5351}"/>
              </a:ext>
            </a:extLst>
          </p:cNvPr>
          <p:cNvGrpSpPr/>
          <p:nvPr/>
        </p:nvGrpSpPr>
        <p:grpSpPr>
          <a:xfrm>
            <a:off x="5971903" y="2944320"/>
            <a:ext cx="1589315" cy="1171263"/>
            <a:chOff x="2306287" y="3786420"/>
            <a:chExt cx="2119086" cy="1561683"/>
          </a:xfrm>
        </p:grpSpPr>
        <p:sp>
          <p:nvSpPr>
            <p:cNvPr id="25" name="矩形 3">
              <a:extLst>
                <a:ext uri="{FF2B5EF4-FFF2-40B4-BE49-F238E27FC236}">
                  <a16:creationId xmlns:a16="http://schemas.microsoft.com/office/drawing/2014/main" id="{630F8E25-B892-E7D5-480E-766F100FCFD3}"/>
                </a:ext>
              </a:extLst>
            </p:cNvPr>
            <p:cNvSpPr>
              <a:spLocks noChangeArrowheads="1"/>
            </p:cNvSpPr>
            <p:nvPr/>
          </p:nvSpPr>
          <p:spPr bwMode="auto">
            <a:xfrm>
              <a:off x="2596388" y="3786420"/>
              <a:ext cx="1538882" cy="307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just" defTabSz="342900">
                <a:spcBef>
                  <a:spcPct val="0"/>
                </a:spcBef>
              </a:pPr>
              <a:r>
                <a:rPr lang="zh-CN" altLang="en-US" sz="1500" dirty="0">
                  <a:solidFill>
                    <a:schemeClr val="tx1">
                      <a:lumMod val="75000"/>
                      <a:lumOff val="2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此处标题文字</a:t>
              </a:r>
            </a:p>
          </p:txBody>
        </p:sp>
        <p:sp>
          <p:nvSpPr>
            <p:cNvPr id="26" name="文本框 25">
              <a:extLst>
                <a:ext uri="{FF2B5EF4-FFF2-40B4-BE49-F238E27FC236}">
                  <a16:creationId xmlns:a16="http://schemas.microsoft.com/office/drawing/2014/main" id="{E2223C32-1210-EB9A-3644-EEA6C5D5BB17}"/>
                </a:ext>
              </a:extLst>
            </p:cNvPr>
            <p:cNvSpPr txBox="1"/>
            <p:nvPr/>
          </p:nvSpPr>
          <p:spPr>
            <a:xfrm>
              <a:off x="2306287" y="4240107"/>
              <a:ext cx="2119086" cy="1107996"/>
            </a:xfrm>
            <a:prstGeom prst="rect">
              <a:avLst/>
            </a:prstGeom>
            <a:noFill/>
          </p:spPr>
          <p:txBody>
            <a:bodyPr wrap="square" lIns="0" tIns="0" rIns="0" bIns="0">
              <a:spAutoFit/>
            </a:bodyPr>
            <a:lstStyle/>
            <a:p>
              <a:pPr algn="just" defTabSz="740569" fontAlgn="base">
                <a:lnSpc>
                  <a:spcPct val="150000"/>
                </a:lnSpc>
                <a:spcBef>
                  <a:spcPct val="0"/>
                </a:spcBef>
                <a:spcAft>
                  <a:spcPct val="0"/>
                </a:spcAft>
                <a:defRPr/>
              </a:pPr>
              <a:r>
                <a:rPr lang="zh-CN" altLang="en-US" sz="1200" dirty="0">
                  <a:solidFill>
                    <a:schemeClr val="tx1">
                      <a:lumMod val="75000"/>
                      <a:lumOff val="25000"/>
                    </a:schemeClr>
                  </a:solidFill>
                  <a:latin typeface="思源宋体 CN" panose="02020400000000000000" pitchFamily="18" charset="-122"/>
                  <a:ea typeface="思源宋体 CN" panose="02020400000000000000" pitchFamily="18" charset="-122"/>
                  <a:cs typeface="Open Sans" panose="020B0606030504020204" pitchFamily="34" charset="0"/>
                  <a:sym typeface="思源宋体 CN" panose="02020400000000000000" pitchFamily="18" charset="-122"/>
                </a:rPr>
                <a:t>简单说明即可，不必过于繁琐，注意版面美观度。</a:t>
              </a:r>
            </a:p>
          </p:txBody>
        </p:sp>
      </p:grpSp>
      <p:cxnSp>
        <p:nvCxnSpPr>
          <p:cNvPr id="27" name="直接连接符 26">
            <a:extLst>
              <a:ext uri="{FF2B5EF4-FFF2-40B4-BE49-F238E27FC236}">
                <a16:creationId xmlns:a16="http://schemas.microsoft.com/office/drawing/2014/main" id="{CE1E1BC0-DB48-7F02-CC95-1C7C232E80E7}"/>
              </a:ext>
            </a:extLst>
          </p:cNvPr>
          <p:cNvCxnSpPr/>
          <p:nvPr/>
        </p:nvCxnSpPr>
        <p:spPr>
          <a:xfrm>
            <a:off x="577215" y="2068830"/>
            <a:ext cx="960120" cy="0"/>
          </a:xfrm>
          <a:prstGeom prst="line">
            <a:avLst/>
          </a:prstGeom>
          <a:ln>
            <a:solidFill>
              <a:schemeClr val="accent1">
                <a:lumMod val="100000"/>
              </a:schemeClr>
            </a:solidFill>
            <a:prstDash val="dash"/>
          </a:ln>
        </p:spPr>
        <p:style>
          <a:lnRef idx="1">
            <a:schemeClr val="accent3"/>
          </a:lnRef>
          <a:fillRef idx="0">
            <a:schemeClr val="accent3"/>
          </a:fillRef>
          <a:effectRef idx="0">
            <a:schemeClr val="accent3"/>
          </a:effectRef>
          <a:fontRef idx="minor">
            <a:schemeClr val="tx1"/>
          </a:fontRef>
        </p:style>
      </p:cxnSp>
      <p:cxnSp>
        <p:nvCxnSpPr>
          <p:cNvPr id="28" name="直接连接符 27">
            <a:extLst>
              <a:ext uri="{FF2B5EF4-FFF2-40B4-BE49-F238E27FC236}">
                <a16:creationId xmlns:a16="http://schemas.microsoft.com/office/drawing/2014/main" id="{DEB4C663-DD18-B4A8-9A5A-1AEF6BE9102F}"/>
              </a:ext>
            </a:extLst>
          </p:cNvPr>
          <p:cNvCxnSpPr>
            <a:cxnSpLocks/>
          </p:cNvCxnSpPr>
          <p:nvPr/>
        </p:nvCxnSpPr>
        <p:spPr>
          <a:xfrm>
            <a:off x="3126105" y="2068830"/>
            <a:ext cx="651510" cy="0"/>
          </a:xfrm>
          <a:prstGeom prst="line">
            <a:avLst/>
          </a:prstGeom>
          <a:ln>
            <a:solidFill>
              <a:schemeClr val="accent1">
                <a:lumMod val="100000"/>
              </a:schemeClr>
            </a:solidFill>
            <a:prstDash val="dash"/>
          </a:ln>
        </p:spPr>
        <p:style>
          <a:lnRef idx="1">
            <a:schemeClr val="accent3"/>
          </a:lnRef>
          <a:fillRef idx="0">
            <a:schemeClr val="accent3"/>
          </a:fillRef>
          <a:effectRef idx="0">
            <a:schemeClr val="accent3"/>
          </a:effectRef>
          <a:fontRef idx="minor">
            <a:schemeClr val="tx1"/>
          </a:fontRef>
        </p:style>
      </p:cxnSp>
      <p:cxnSp>
        <p:nvCxnSpPr>
          <p:cNvPr id="29" name="直接连接符 28">
            <a:extLst>
              <a:ext uri="{FF2B5EF4-FFF2-40B4-BE49-F238E27FC236}">
                <a16:creationId xmlns:a16="http://schemas.microsoft.com/office/drawing/2014/main" id="{E3241E32-6A12-6B57-9F15-5644099F0837}"/>
              </a:ext>
            </a:extLst>
          </p:cNvPr>
          <p:cNvCxnSpPr>
            <a:cxnSpLocks/>
          </p:cNvCxnSpPr>
          <p:nvPr/>
        </p:nvCxnSpPr>
        <p:spPr>
          <a:xfrm>
            <a:off x="5366385" y="2068830"/>
            <a:ext cx="651510" cy="0"/>
          </a:xfrm>
          <a:prstGeom prst="line">
            <a:avLst/>
          </a:prstGeom>
          <a:ln>
            <a:solidFill>
              <a:schemeClr val="accent1">
                <a:lumMod val="100000"/>
              </a:schemeClr>
            </a:solidFill>
            <a:prstDash val="dash"/>
          </a:ln>
        </p:spPr>
        <p:style>
          <a:lnRef idx="1">
            <a:schemeClr val="accent3"/>
          </a:lnRef>
          <a:fillRef idx="0">
            <a:schemeClr val="accent3"/>
          </a:fillRef>
          <a:effectRef idx="0">
            <a:schemeClr val="accent3"/>
          </a:effectRef>
          <a:fontRef idx="minor">
            <a:schemeClr val="tx1"/>
          </a:fontRef>
        </p:style>
      </p:cxnSp>
      <p:cxnSp>
        <p:nvCxnSpPr>
          <p:cNvPr id="30" name="直接连接符 29">
            <a:extLst>
              <a:ext uri="{FF2B5EF4-FFF2-40B4-BE49-F238E27FC236}">
                <a16:creationId xmlns:a16="http://schemas.microsoft.com/office/drawing/2014/main" id="{09D8C451-37FA-0F17-91BB-8AFD21B041FA}"/>
              </a:ext>
            </a:extLst>
          </p:cNvPr>
          <p:cNvCxnSpPr/>
          <p:nvPr/>
        </p:nvCxnSpPr>
        <p:spPr>
          <a:xfrm>
            <a:off x="7606665" y="2068830"/>
            <a:ext cx="960120" cy="0"/>
          </a:xfrm>
          <a:prstGeom prst="line">
            <a:avLst/>
          </a:prstGeom>
          <a:ln>
            <a:solidFill>
              <a:schemeClr val="accent1">
                <a:lumMod val="100000"/>
              </a:schemeClr>
            </a:solidFill>
            <a:prstDash val="dash"/>
          </a:ln>
        </p:spPr>
        <p:style>
          <a:lnRef idx="1">
            <a:schemeClr val="accent3"/>
          </a:lnRef>
          <a:fillRef idx="0">
            <a:schemeClr val="accent3"/>
          </a:fillRef>
          <a:effectRef idx="0">
            <a:schemeClr val="accent3"/>
          </a:effectRef>
          <a:fontRef idx="minor">
            <a:schemeClr val="tx1"/>
          </a:fontRef>
        </p:style>
      </p:cxnSp>
      <p:grpSp>
        <p:nvGrpSpPr>
          <p:cNvPr id="45" name="组合 44"/>
          <p:cNvGrpSpPr/>
          <p:nvPr/>
        </p:nvGrpSpPr>
        <p:grpSpPr>
          <a:xfrm>
            <a:off x="1830871" y="236665"/>
            <a:ext cx="6961300" cy="4591021"/>
            <a:chOff x="1830871" y="236665"/>
            <a:chExt cx="6961300" cy="4591021"/>
          </a:xfrm>
        </p:grpSpPr>
        <p:grpSp>
          <p:nvGrpSpPr>
            <p:cNvPr id="31" name="组合 30"/>
            <p:cNvGrpSpPr/>
            <p:nvPr/>
          </p:nvGrpSpPr>
          <p:grpSpPr>
            <a:xfrm>
              <a:off x="1830871" y="236665"/>
              <a:ext cx="5567774" cy="461665"/>
              <a:chOff x="1713594" y="147014"/>
              <a:chExt cx="5567774" cy="461665"/>
            </a:xfrm>
          </p:grpSpPr>
          <p:sp>
            <p:nvSpPr>
              <p:cNvPr id="32" name="文本框 31">
                <a:extLst>
                  <a:ext uri="{FF2B5EF4-FFF2-40B4-BE49-F238E27FC236}">
                    <a16:creationId xmlns:a16="http://schemas.microsoft.com/office/drawing/2014/main" id="{3EBE0331-A95A-1B47-9146-69401457EC6F}"/>
                  </a:ext>
                </a:extLst>
              </p:cNvPr>
              <p:cNvSpPr txBox="1"/>
              <p:nvPr/>
            </p:nvSpPr>
            <p:spPr>
              <a:xfrm>
                <a:off x="1713594" y="147014"/>
                <a:ext cx="5567774" cy="461665"/>
              </a:xfrm>
              <a:prstGeom prst="rect">
                <a:avLst/>
              </a:prstGeom>
              <a:noFill/>
            </p:spPr>
            <p:txBody>
              <a:bodyPr wrap="square" rtlCol="0">
                <a:spAutoFit/>
              </a:bodyPr>
              <a:lstStyle/>
              <a:p>
                <a:pPr algn="ctr"/>
                <a:r>
                  <a:rPr kumimoji="1" lang="zh-CN" altLang="en-US" sz="240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工作内容概</a:t>
                </a:r>
                <a:r>
                  <a:rPr kumimoji="1" lang="zh-CN" altLang="en-US" sz="24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述</a:t>
                </a:r>
              </a:p>
            </p:txBody>
          </p:sp>
          <p:grpSp>
            <p:nvGrpSpPr>
              <p:cNvPr id="33" name="组合 32"/>
              <p:cNvGrpSpPr/>
              <p:nvPr/>
            </p:nvGrpSpPr>
            <p:grpSpPr>
              <a:xfrm>
                <a:off x="3021012" y="321061"/>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38" name="椭圆 37"/>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 name="组合 33"/>
              <p:cNvGrpSpPr/>
              <p:nvPr/>
            </p:nvGrpSpPr>
            <p:grpSpPr>
              <a:xfrm>
                <a:off x="5529447" y="321062"/>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35" name="椭圆 34"/>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41" name="组合 40">
              <a:extLst>
                <a:ext uri="{FF2B5EF4-FFF2-40B4-BE49-F238E27FC236}">
                  <a16:creationId xmlns:a16="http://schemas.microsoft.com/office/drawing/2014/main" id="{396328A5-38E0-709C-4970-6E054E31C590}"/>
                </a:ext>
              </a:extLst>
            </p:cNvPr>
            <p:cNvGrpSpPr/>
            <p:nvPr/>
          </p:nvGrpSpPr>
          <p:grpSpPr>
            <a:xfrm>
              <a:off x="8277110" y="4704623"/>
              <a:ext cx="515061" cy="123063"/>
              <a:chOff x="10972799" y="6306457"/>
              <a:chExt cx="813443" cy="194356"/>
            </a:xfrm>
          </p:grpSpPr>
          <p:sp>
            <p:nvSpPr>
              <p:cNvPr id="42" name="任意多边形: 形状 19">
                <a:extLst>
                  <a:ext uri="{FF2B5EF4-FFF2-40B4-BE49-F238E27FC236}">
                    <a16:creationId xmlns:a16="http://schemas.microsoft.com/office/drawing/2014/main" id="{04BC1FFB-F402-48DE-18CA-7183C80F4182}"/>
                  </a:ext>
                </a:extLst>
              </p:cNvPr>
              <p:cNvSpPr/>
              <p:nvPr/>
            </p:nvSpPr>
            <p:spPr>
              <a:xfrm>
                <a:off x="10972799" y="6306457"/>
                <a:ext cx="194356" cy="194356"/>
              </a:xfrm>
              <a:custGeom>
                <a:avLst/>
                <a:gdLst>
                  <a:gd name="connsiteX0" fmla="*/ 122257 w 244514"/>
                  <a:gd name="connsiteY0" fmla="*/ 0 h 244514"/>
                  <a:gd name="connsiteX1" fmla="*/ 244514 w 244514"/>
                  <a:gd name="connsiteY1" fmla="*/ 122257 h 244514"/>
                  <a:gd name="connsiteX2" fmla="*/ 122257 w 244514"/>
                  <a:gd name="connsiteY2" fmla="*/ 244514 h 244514"/>
                  <a:gd name="connsiteX3" fmla="*/ 0 w 244514"/>
                  <a:gd name="connsiteY3" fmla="*/ 122257 h 244514"/>
                  <a:gd name="connsiteX4" fmla="*/ 122257 w 244514"/>
                  <a:gd name="connsiteY4" fmla="*/ 0 h 244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514" h="244514">
                    <a:moveTo>
                      <a:pt x="122257" y="0"/>
                    </a:moveTo>
                    <a:cubicBezTo>
                      <a:pt x="189778" y="0"/>
                      <a:pt x="244514" y="54736"/>
                      <a:pt x="244514" y="122257"/>
                    </a:cubicBezTo>
                    <a:cubicBezTo>
                      <a:pt x="244514" y="189778"/>
                      <a:pt x="189778" y="244514"/>
                      <a:pt x="122257" y="244514"/>
                    </a:cubicBezTo>
                    <a:cubicBezTo>
                      <a:pt x="54736" y="244514"/>
                      <a:pt x="0" y="189778"/>
                      <a:pt x="0" y="122257"/>
                    </a:cubicBezTo>
                    <a:cubicBezTo>
                      <a:pt x="0" y="54736"/>
                      <a:pt x="54736" y="0"/>
                      <a:pt x="122257" y="0"/>
                    </a:cubicBezTo>
                    <a:close/>
                  </a:path>
                </a:pathLst>
              </a:custGeom>
              <a:solidFill>
                <a:srgbClr val="4C404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43" name="椭圆 42">
                <a:extLst>
                  <a:ext uri="{FF2B5EF4-FFF2-40B4-BE49-F238E27FC236}">
                    <a16:creationId xmlns:a16="http://schemas.microsoft.com/office/drawing/2014/main" id="{7AFB0375-004B-B9C6-38C3-82B0F62D8848}"/>
                  </a:ext>
                </a:extLst>
              </p:cNvPr>
              <p:cNvSpPr/>
              <p:nvPr/>
            </p:nvSpPr>
            <p:spPr>
              <a:xfrm>
                <a:off x="11282344"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44" name="椭圆 43">
                <a:extLst>
                  <a:ext uri="{FF2B5EF4-FFF2-40B4-BE49-F238E27FC236}">
                    <a16:creationId xmlns:a16="http://schemas.microsoft.com/office/drawing/2014/main" id="{35FCBF3F-BBE8-2A38-8527-59FD65D2F77F}"/>
                  </a:ext>
                </a:extLst>
              </p:cNvPr>
              <p:cNvSpPr/>
              <p:nvPr/>
            </p:nvSpPr>
            <p:spPr>
              <a:xfrm>
                <a:off x="11591887"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spTree>
    <p:extLst>
      <p:ext uri="{BB962C8B-B14F-4D97-AF65-F5344CB8AC3E}">
        <p14:creationId xmlns:p14="http://schemas.microsoft.com/office/powerpoint/2010/main" val="291839819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arn(inVertical)">
                                      <p:cBhvr>
                                        <p:cTn id="10" dur="500"/>
                                        <p:tgtEl>
                                          <p:spTgt spid="15"/>
                                        </p:tgtEl>
                                      </p:cBhvr>
                                    </p:animEffect>
                                  </p:childTnLst>
                                </p:cTn>
                              </p:par>
                              <p:par>
                                <p:cTn id="11" presetID="16" presetClass="entr" presetSubtype="21"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barn(inVertical)">
                                      <p:cBhvr>
                                        <p:cTn id="13" dur="500"/>
                                        <p:tgtEl>
                                          <p:spTgt spid="21"/>
                                        </p:tgtEl>
                                      </p:cBhvr>
                                    </p:animEffect>
                                  </p:childTnLst>
                                </p:cTn>
                              </p:par>
                              <p:par>
                                <p:cTn id="14" presetID="16" presetClass="entr" presetSubtype="21" fill="hold"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barn(inVertical)">
                                      <p:cBhvr>
                                        <p:cTn id="16" dur="500"/>
                                        <p:tgtEl>
                                          <p:spTgt spid="27"/>
                                        </p:tgtEl>
                                      </p:cBhvr>
                                    </p:animEffect>
                                  </p:childTnLst>
                                </p:cTn>
                              </p:par>
                              <p:par>
                                <p:cTn id="17" presetID="16" presetClass="entr" presetSubtype="21"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barn(inVertical)">
                                      <p:cBhvr>
                                        <p:cTn id="19" dur="500"/>
                                        <p:tgtEl>
                                          <p:spTgt spid="28"/>
                                        </p:tgtEl>
                                      </p:cBhvr>
                                    </p:animEffect>
                                  </p:childTnLst>
                                </p:cTn>
                              </p:par>
                              <p:par>
                                <p:cTn id="20" presetID="16" presetClass="entr" presetSubtype="21" fill="hold" nodeType="with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barn(inVertical)">
                                      <p:cBhvr>
                                        <p:cTn id="22" dur="500"/>
                                        <p:tgtEl>
                                          <p:spTgt spid="29"/>
                                        </p:tgtEl>
                                      </p:cBhvr>
                                    </p:animEffect>
                                  </p:childTnLst>
                                </p:cTn>
                              </p:par>
                              <p:par>
                                <p:cTn id="23" presetID="16" presetClass="entr" presetSubtype="21" fill="hold" nodeType="with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barn(inVertical)">
                                      <p:cBhvr>
                                        <p:cTn id="25" dur="500"/>
                                        <p:tgtEl>
                                          <p:spTgt spid="30"/>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barn(inVertical)">
                                      <p:cBhvr>
                                        <p:cTn id="30" dur="500"/>
                                        <p:tgtEl>
                                          <p:spTgt spid="2"/>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barn(inVertical)">
                                      <p:cBhvr>
                                        <p:cTn id="33" dur="500"/>
                                        <p:tgtEl>
                                          <p:spTgt spid="3"/>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barn(inVertical)">
                                      <p:cBhvr>
                                        <p:cTn id="36" dur="500"/>
                                        <p:tgtEl>
                                          <p:spTgt spid="4"/>
                                        </p:tgtEl>
                                      </p:cBhvr>
                                    </p:animEffect>
                                  </p:childTnLst>
                                </p:cTn>
                              </p:par>
                            </p:childTnLst>
                          </p:cTn>
                        </p:par>
                        <p:par>
                          <p:cTn id="37" fill="hold">
                            <p:stCondLst>
                              <p:cond delay="500"/>
                            </p:stCondLst>
                            <p:childTnLst>
                              <p:par>
                                <p:cTn id="38" presetID="10" presetClass="entr" presetSubtype="0" fill="hold" nodeType="afterEffect">
                                  <p:stCondLst>
                                    <p:cond delay="0"/>
                                  </p:stCondLst>
                                  <p:iterate type="wd">
                                    <p:tmPct val="10000"/>
                                  </p:iterate>
                                  <p:childTnLst>
                                    <p:set>
                                      <p:cBhvr>
                                        <p:cTn id="39" dur="1" fill="hold">
                                          <p:stCondLst>
                                            <p:cond delay="0"/>
                                          </p:stCondLst>
                                        </p:cTn>
                                        <p:tgtEl>
                                          <p:spTgt spid="24"/>
                                        </p:tgtEl>
                                        <p:attrNameLst>
                                          <p:attrName>style.visibility</p:attrName>
                                        </p:attrNameLst>
                                      </p:cBhvr>
                                      <p:to>
                                        <p:strVal val="visible"/>
                                      </p:to>
                                    </p:set>
                                    <p:anim to="0" calcmode="lin" valueType="num">
                                      <p:cBhvr>
                                        <p:cTn id="40" dur="500" decel="100000" fill="hold">
                                          <p:stCondLst>
                                            <p:cond delay="0"/>
                                          </p:stCondLst>
                                        </p:cTn>
                                        <p:tgtEl>
                                          <p:spTgt spid="24"/>
                                        </p:tgtEl>
                                        <p:attrNameLst>
                                          <p:attrName>ppt_x</p:attrName>
                                        </p:attrNameLst>
                                      </p:cBhvr>
                                      <p:tavLst>
                                        <p:tav tm="0">
                                          <p:val>
                                            <p:strVal val="ppt_x+0.02"/>
                                          </p:val>
                                        </p:tav>
                                        <p:tav tm="100000">
                                          <p:val>
                                            <p:strVal val="#ppt_x"/>
                                          </p:val>
                                        </p:tav>
                                      </p:tavLst>
                                    </p:anim>
                                    <p:animEffect transition="in" filter="fade">
                                      <p:cBhvr>
                                        <p:cTn id="41" dur="500">
                                          <p:stCondLst>
                                            <p:cond delay="0"/>
                                          </p:stCondLst>
                                        </p:cTn>
                                        <p:tgtEl>
                                          <p:spTgt spid="24"/>
                                        </p:tgtEl>
                                      </p:cBhvr>
                                    </p:animEffect>
                                    <p:animScale>
                                      <p:cBhvr>
                                        <p:cTn id="42" dur="500" decel="100000" fill="hold">
                                          <p:stCondLst>
                                            <p:cond delay="0"/>
                                          </p:stCondLst>
                                        </p:cTn>
                                        <p:tgtEl>
                                          <p:spTgt spid="24"/>
                                        </p:tgtEl>
                                      </p:cBhvr>
                                      <p:by x="100000" y="100000"/>
                                      <p:from x="110000" y="110000"/>
                                      <p:to x="100000" y="100000"/>
                                    </p:animScale>
                                  </p:childTnLst>
                                </p:cTn>
                              </p:par>
                            </p:childTnLst>
                          </p:cTn>
                        </p:par>
                        <p:par>
                          <p:cTn id="43" fill="hold">
                            <p:stCondLst>
                              <p:cond delay="1000"/>
                            </p:stCondLst>
                            <p:childTnLst>
                              <p:par>
                                <p:cTn id="44" presetID="10" presetClass="entr" presetSubtype="0" fill="hold" nodeType="afterEffect">
                                  <p:stCondLst>
                                    <p:cond delay="0"/>
                                  </p:stCondLst>
                                  <p:iterate type="wd">
                                    <p:tmPct val="10000"/>
                                  </p:iterate>
                                  <p:childTnLst>
                                    <p:set>
                                      <p:cBhvr>
                                        <p:cTn id="45" dur="1" fill="hold">
                                          <p:stCondLst>
                                            <p:cond delay="0"/>
                                          </p:stCondLst>
                                        </p:cTn>
                                        <p:tgtEl>
                                          <p:spTgt spid="12"/>
                                        </p:tgtEl>
                                        <p:attrNameLst>
                                          <p:attrName>style.visibility</p:attrName>
                                        </p:attrNameLst>
                                      </p:cBhvr>
                                      <p:to>
                                        <p:strVal val="visible"/>
                                      </p:to>
                                    </p:set>
                                    <p:anim to="0" calcmode="lin" valueType="num">
                                      <p:cBhvr>
                                        <p:cTn id="46" dur="500" decel="100000" fill="hold">
                                          <p:stCondLst>
                                            <p:cond delay="0"/>
                                          </p:stCondLst>
                                        </p:cTn>
                                        <p:tgtEl>
                                          <p:spTgt spid="12"/>
                                        </p:tgtEl>
                                        <p:attrNameLst>
                                          <p:attrName>ppt_x</p:attrName>
                                        </p:attrNameLst>
                                      </p:cBhvr>
                                      <p:tavLst>
                                        <p:tav tm="0">
                                          <p:val>
                                            <p:strVal val="ppt_x+0.02"/>
                                          </p:val>
                                        </p:tav>
                                        <p:tav tm="100000">
                                          <p:val>
                                            <p:strVal val="#ppt_x"/>
                                          </p:val>
                                        </p:tav>
                                      </p:tavLst>
                                    </p:anim>
                                    <p:animEffect transition="in" filter="fade">
                                      <p:cBhvr>
                                        <p:cTn id="47" dur="500">
                                          <p:stCondLst>
                                            <p:cond delay="0"/>
                                          </p:stCondLst>
                                        </p:cTn>
                                        <p:tgtEl>
                                          <p:spTgt spid="12"/>
                                        </p:tgtEl>
                                      </p:cBhvr>
                                    </p:animEffect>
                                    <p:animScale>
                                      <p:cBhvr>
                                        <p:cTn id="48" dur="500" decel="100000" fill="hold">
                                          <p:stCondLst>
                                            <p:cond delay="0"/>
                                          </p:stCondLst>
                                        </p:cTn>
                                        <p:tgtEl>
                                          <p:spTgt spid="12"/>
                                        </p:tgtEl>
                                      </p:cBhvr>
                                      <p:by x="100000" y="100000"/>
                                      <p:from x="110000" y="110000"/>
                                      <p:to x="100000" y="100000"/>
                                    </p:animScale>
                                  </p:childTnLst>
                                </p:cTn>
                              </p:par>
                            </p:childTnLst>
                          </p:cTn>
                        </p:par>
                        <p:par>
                          <p:cTn id="49" fill="hold">
                            <p:stCondLst>
                              <p:cond delay="1500"/>
                            </p:stCondLst>
                            <p:childTnLst>
                              <p:par>
                                <p:cTn id="50" presetID="10" presetClass="entr" presetSubtype="0" fill="hold" nodeType="afterEffect">
                                  <p:stCondLst>
                                    <p:cond delay="0"/>
                                  </p:stCondLst>
                                  <p:iterate type="wd">
                                    <p:tmPct val="10000"/>
                                  </p:iterate>
                                  <p:childTnLst>
                                    <p:set>
                                      <p:cBhvr>
                                        <p:cTn id="51" dur="1" fill="hold">
                                          <p:stCondLst>
                                            <p:cond delay="0"/>
                                          </p:stCondLst>
                                        </p:cTn>
                                        <p:tgtEl>
                                          <p:spTgt spid="18"/>
                                        </p:tgtEl>
                                        <p:attrNameLst>
                                          <p:attrName>style.visibility</p:attrName>
                                        </p:attrNameLst>
                                      </p:cBhvr>
                                      <p:to>
                                        <p:strVal val="visible"/>
                                      </p:to>
                                    </p:set>
                                    <p:anim to="0" calcmode="lin" valueType="num">
                                      <p:cBhvr>
                                        <p:cTn id="52" dur="500" decel="100000" fill="hold">
                                          <p:stCondLst>
                                            <p:cond delay="0"/>
                                          </p:stCondLst>
                                        </p:cTn>
                                        <p:tgtEl>
                                          <p:spTgt spid="18"/>
                                        </p:tgtEl>
                                        <p:attrNameLst>
                                          <p:attrName>ppt_x</p:attrName>
                                        </p:attrNameLst>
                                      </p:cBhvr>
                                      <p:tavLst>
                                        <p:tav tm="0">
                                          <p:val>
                                            <p:strVal val="ppt_x+0.02"/>
                                          </p:val>
                                        </p:tav>
                                        <p:tav tm="100000">
                                          <p:val>
                                            <p:strVal val="#ppt_x"/>
                                          </p:val>
                                        </p:tav>
                                      </p:tavLst>
                                    </p:anim>
                                    <p:animEffect transition="in" filter="fade">
                                      <p:cBhvr>
                                        <p:cTn id="53" dur="500">
                                          <p:stCondLst>
                                            <p:cond delay="0"/>
                                          </p:stCondLst>
                                        </p:cTn>
                                        <p:tgtEl>
                                          <p:spTgt spid="18"/>
                                        </p:tgtEl>
                                      </p:cBhvr>
                                    </p:animEffect>
                                    <p:animScale>
                                      <p:cBhvr>
                                        <p:cTn id="54" dur="500" decel="100000" fill="hold">
                                          <p:stCondLst>
                                            <p:cond delay="0"/>
                                          </p:stCondLst>
                                        </p:cTn>
                                        <p:tgtEl>
                                          <p:spTgt spid="18"/>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rot="10800000">
            <a:off x="0" y="220750"/>
            <a:ext cx="9614799" cy="4930143"/>
            <a:chOff x="-470799" y="-769623"/>
            <a:chExt cx="9614799" cy="4930143"/>
          </a:xfrm>
        </p:grpSpPr>
        <p:sp>
          <p:nvSpPr>
            <p:cNvPr id="6" name="矩形 5">
              <a:extLst>
                <a:ext uri="{FF2B5EF4-FFF2-40B4-BE49-F238E27FC236}">
                  <a16:creationId xmlns:a16="http://schemas.microsoft.com/office/drawing/2014/main" id="{628B659E-54C1-67A1-3FE7-42FC54A36869}"/>
                </a:ext>
              </a:extLst>
            </p:cNvPr>
            <p:cNvSpPr/>
            <p:nvPr/>
          </p:nvSpPr>
          <p:spPr>
            <a:xfrm>
              <a:off x="0" y="0"/>
              <a:ext cx="9144000" cy="3543300"/>
            </a:xfrm>
            <a:prstGeom prst="rect">
              <a:avLst/>
            </a:prstGeom>
            <a:gradFill>
              <a:gsLst>
                <a:gs pos="0">
                  <a:schemeClr val="accent5">
                    <a:lumMod val="60000"/>
                    <a:lumOff val="40000"/>
                  </a:schemeClr>
                </a:gs>
                <a:gs pos="81000">
                  <a:schemeClr val="accent5">
                    <a:lumMod val="75000"/>
                  </a:schemeClr>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7" name="直角三角形 6">
              <a:extLst>
                <a:ext uri="{FF2B5EF4-FFF2-40B4-BE49-F238E27FC236}">
                  <a16:creationId xmlns:a16="http://schemas.microsoft.com/office/drawing/2014/main" id="{DAE98B8A-947A-105F-301D-B0A7D4F4F01F}"/>
                </a:ext>
              </a:extLst>
            </p:cNvPr>
            <p:cNvSpPr/>
            <p:nvPr/>
          </p:nvSpPr>
          <p:spPr>
            <a:xfrm rot="5400000">
              <a:off x="0" y="-762230"/>
              <a:ext cx="2194790" cy="2194790"/>
            </a:xfrm>
            <a:prstGeom prst="rtTriangle">
              <a:avLst/>
            </a:prstGeom>
            <a:gradFill>
              <a:gsLst>
                <a:gs pos="0">
                  <a:schemeClr val="accent5">
                    <a:lumMod val="50000"/>
                  </a:schemeClr>
                </a:gs>
                <a:gs pos="81000">
                  <a:schemeClr val="accent5">
                    <a:lumMod val="75000"/>
                  </a:schemeClr>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8" name="菱形 7">
              <a:extLst>
                <a:ext uri="{FF2B5EF4-FFF2-40B4-BE49-F238E27FC236}">
                  <a16:creationId xmlns:a16="http://schemas.microsoft.com/office/drawing/2014/main" id="{E7943EE0-3648-1421-C736-B6E94B514691}"/>
                </a:ext>
              </a:extLst>
            </p:cNvPr>
            <p:cNvSpPr/>
            <p:nvPr/>
          </p:nvSpPr>
          <p:spPr>
            <a:xfrm>
              <a:off x="-470799" y="-274314"/>
              <a:ext cx="4434834" cy="4434834"/>
            </a:xfrm>
            <a:prstGeom prst="diamond">
              <a:avLst/>
            </a:prstGeom>
            <a:blipFill dpi="0" rotWithShape="0">
              <a:blip r:embed="rId3" cstate="screen">
                <a:extLst>
                  <a:ext uri="{28A0092B-C50C-407E-A947-70E740481C1C}">
                    <a14:useLocalDpi xmlns:a14="http://schemas.microsoft.com/office/drawing/2010/main"/>
                  </a:ext>
                </a:extLst>
              </a:blip>
              <a:srcRect/>
              <a:stretch>
                <a:fillRect/>
              </a:stretch>
            </a:blipFill>
            <a:ln w="762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11" name="任意形状 10">
              <a:extLst>
                <a:ext uri="{FF2B5EF4-FFF2-40B4-BE49-F238E27FC236}">
                  <a16:creationId xmlns:a16="http://schemas.microsoft.com/office/drawing/2014/main" id="{7C26AA34-48D2-AA6E-D124-2B843BE27E26}"/>
                </a:ext>
              </a:extLst>
            </p:cNvPr>
            <p:cNvSpPr/>
            <p:nvPr/>
          </p:nvSpPr>
          <p:spPr>
            <a:xfrm>
              <a:off x="2689860" y="3143848"/>
              <a:ext cx="6454140" cy="562013"/>
            </a:xfrm>
            <a:custGeom>
              <a:avLst/>
              <a:gdLst>
                <a:gd name="connsiteX0" fmla="*/ 751830 w 8605520"/>
                <a:gd name="connsiteY0" fmla="*/ 0 h 749350"/>
                <a:gd name="connsiteX1" fmla="*/ 8605520 w 8605520"/>
                <a:gd name="connsiteY1" fmla="*/ 0 h 749350"/>
                <a:gd name="connsiteX2" fmla="*/ 8605520 w 8605520"/>
                <a:gd name="connsiteY2" fmla="*/ 749350 h 749350"/>
                <a:gd name="connsiteX3" fmla="*/ 0 w 8605520"/>
                <a:gd name="connsiteY3" fmla="*/ 749350 h 749350"/>
              </a:gdLst>
              <a:ahLst/>
              <a:cxnLst>
                <a:cxn ang="0">
                  <a:pos x="connsiteX0" y="connsiteY0"/>
                </a:cxn>
                <a:cxn ang="0">
                  <a:pos x="connsiteX1" y="connsiteY1"/>
                </a:cxn>
                <a:cxn ang="0">
                  <a:pos x="connsiteX2" y="connsiteY2"/>
                </a:cxn>
                <a:cxn ang="0">
                  <a:pos x="connsiteX3" y="connsiteY3"/>
                </a:cxn>
              </a:cxnLst>
              <a:rect l="l" t="t" r="r" b="b"/>
              <a:pathLst>
                <a:path w="8605520" h="749350">
                  <a:moveTo>
                    <a:pt x="751830" y="0"/>
                  </a:moveTo>
                  <a:lnTo>
                    <a:pt x="8605520" y="0"/>
                  </a:lnTo>
                  <a:lnTo>
                    <a:pt x="8605520" y="749350"/>
                  </a:lnTo>
                  <a:lnTo>
                    <a:pt x="0" y="749350"/>
                  </a:lnTo>
                  <a:close/>
                </a:path>
              </a:pathLst>
            </a:custGeom>
            <a:gradFill>
              <a:gsLst>
                <a:gs pos="20000">
                  <a:srgbClr val="FFC000"/>
                </a:gs>
                <a:gs pos="100000">
                  <a:schemeClr val="accent4">
                    <a:lumMod val="40000"/>
                    <a:lumOff val="60000"/>
                  </a:schemeClr>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013"/>
            </a:p>
          </p:txBody>
        </p:sp>
        <p:sp>
          <p:nvSpPr>
            <p:cNvPr id="12" name="三角形 11">
              <a:extLst>
                <a:ext uri="{FF2B5EF4-FFF2-40B4-BE49-F238E27FC236}">
                  <a16:creationId xmlns:a16="http://schemas.microsoft.com/office/drawing/2014/main" id="{61ACA1D2-935E-55BF-9B87-48E3701CA2C9}"/>
                </a:ext>
              </a:extLst>
            </p:cNvPr>
            <p:cNvSpPr/>
            <p:nvPr/>
          </p:nvSpPr>
          <p:spPr>
            <a:xfrm rot="10800000">
              <a:off x="2522219" y="3543300"/>
              <a:ext cx="334365" cy="162561"/>
            </a:xfrm>
            <a:prstGeom prs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sp>
          <p:nvSpPr>
            <p:cNvPr id="19" name="任意形状 18">
              <a:extLst>
                <a:ext uri="{FF2B5EF4-FFF2-40B4-BE49-F238E27FC236}">
                  <a16:creationId xmlns:a16="http://schemas.microsoft.com/office/drawing/2014/main" id="{A32EF69F-D5A3-7514-448E-F53CBA33AC91}"/>
                </a:ext>
              </a:extLst>
            </p:cNvPr>
            <p:cNvSpPr/>
            <p:nvPr/>
          </p:nvSpPr>
          <p:spPr>
            <a:xfrm rot="5400000">
              <a:off x="1662819" y="40148"/>
              <a:ext cx="2387529" cy="767987"/>
            </a:xfrm>
            <a:custGeom>
              <a:avLst/>
              <a:gdLst>
                <a:gd name="connsiteX0" fmla="*/ 0 w 2157211"/>
                <a:gd name="connsiteY0" fmla="*/ 1003662 h 1003662"/>
                <a:gd name="connsiteX1" fmla="*/ 0 w 2157211"/>
                <a:gd name="connsiteY1" fmla="*/ 0 h 1003662"/>
                <a:gd name="connsiteX2" fmla="*/ 2157211 w 2157211"/>
                <a:gd name="connsiteY2" fmla="*/ 0 h 1003662"/>
                <a:gd name="connsiteX3" fmla="*/ 1132542 w 2157211"/>
                <a:gd name="connsiteY3" fmla="*/ 1003662 h 1003662"/>
                <a:gd name="connsiteX0" fmla="*/ 1016001 w 3173212"/>
                <a:gd name="connsiteY0" fmla="*/ 1013819 h 1013819"/>
                <a:gd name="connsiteX1" fmla="*/ 0 w 3173212"/>
                <a:gd name="connsiteY1" fmla="*/ 0 h 1013819"/>
                <a:gd name="connsiteX2" fmla="*/ 3173212 w 3173212"/>
                <a:gd name="connsiteY2" fmla="*/ 10157 h 1013819"/>
                <a:gd name="connsiteX3" fmla="*/ 2148543 w 3173212"/>
                <a:gd name="connsiteY3" fmla="*/ 1013819 h 1013819"/>
                <a:gd name="connsiteX4" fmla="*/ 1016001 w 3173212"/>
                <a:gd name="connsiteY4" fmla="*/ 1013819 h 1013819"/>
                <a:gd name="connsiteX0" fmla="*/ 0 w 3193531"/>
                <a:gd name="connsiteY0" fmla="*/ 1013819 h 1013819"/>
                <a:gd name="connsiteX1" fmla="*/ 20319 w 3193531"/>
                <a:gd name="connsiteY1" fmla="*/ 0 h 1013819"/>
                <a:gd name="connsiteX2" fmla="*/ 3193531 w 3193531"/>
                <a:gd name="connsiteY2" fmla="*/ 10157 h 1013819"/>
                <a:gd name="connsiteX3" fmla="*/ 2168862 w 3193531"/>
                <a:gd name="connsiteY3" fmla="*/ 1013819 h 1013819"/>
                <a:gd name="connsiteX4" fmla="*/ 0 w 3193531"/>
                <a:gd name="connsiteY4" fmla="*/ 1013819 h 1013819"/>
                <a:gd name="connsiteX0" fmla="*/ 0 w 3183372"/>
                <a:gd name="connsiteY0" fmla="*/ 1023982 h 1023982"/>
                <a:gd name="connsiteX1" fmla="*/ 10160 w 3183372"/>
                <a:gd name="connsiteY1" fmla="*/ 0 h 1023982"/>
                <a:gd name="connsiteX2" fmla="*/ 3183372 w 3183372"/>
                <a:gd name="connsiteY2" fmla="*/ 10157 h 1023982"/>
                <a:gd name="connsiteX3" fmla="*/ 2158703 w 3183372"/>
                <a:gd name="connsiteY3" fmla="*/ 1013819 h 1023982"/>
                <a:gd name="connsiteX4" fmla="*/ 0 w 3183372"/>
                <a:gd name="connsiteY4" fmla="*/ 1023982 h 1023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83372" h="1023982">
                  <a:moveTo>
                    <a:pt x="0" y="1023982"/>
                  </a:moveTo>
                  <a:cubicBezTo>
                    <a:pt x="3387" y="682655"/>
                    <a:pt x="6773" y="341327"/>
                    <a:pt x="10160" y="0"/>
                  </a:cubicBezTo>
                  <a:lnTo>
                    <a:pt x="3183372" y="10157"/>
                  </a:lnTo>
                  <a:lnTo>
                    <a:pt x="2158703" y="1013819"/>
                  </a:lnTo>
                  <a:lnTo>
                    <a:pt x="0" y="1023982"/>
                  </a:lnTo>
                  <a:close/>
                </a:path>
              </a:pathLst>
            </a:custGeom>
            <a:gradFill>
              <a:gsLst>
                <a:gs pos="20000">
                  <a:srgbClr val="FFC000"/>
                </a:gs>
                <a:gs pos="100000">
                  <a:schemeClr val="accent4">
                    <a:lumMod val="40000"/>
                    <a:lumOff val="60000"/>
                  </a:schemeClr>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013"/>
            </a:p>
          </p:txBody>
        </p:sp>
        <p:sp>
          <p:nvSpPr>
            <p:cNvPr id="14" name="三角形 13">
              <a:extLst>
                <a:ext uri="{FF2B5EF4-FFF2-40B4-BE49-F238E27FC236}">
                  <a16:creationId xmlns:a16="http://schemas.microsoft.com/office/drawing/2014/main" id="{CAA1F63A-1E03-2373-98A6-1A479306A2BB}"/>
                </a:ext>
              </a:extLst>
            </p:cNvPr>
            <p:cNvSpPr/>
            <p:nvPr/>
          </p:nvSpPr>
          <p:spPr>
            <a:xfrm rot="5400000">
              <a:off x="3119720" y="1282435"/>
              <a:ext cx="448712" cy="222236"/>
            </a:xfrm>
            <a:prstGeom prs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013"/>
            </a:p>
          </p:txBody>
        </p:sp>
      </p:grpSp>
      <p:sp>
        <p:nvSpPr>
          <p:cNvPr id="21" name="文本框 20">
            <a:extLst>
              <a:ext uri="{FF2B5EF4-FFF2-40B4-BE49-F238E27FC236}">
                <a16:creationId xmlns:a16="http://schemas.microsoft.com/office/drawing/2014/main" id="{F1BB7E09-AB98-EEED-1035-692E4FC5EE2C}"/>
              </a:ext>
            </a:extLst>
          </p:cNvPr>
          <p:cNvSpPr txBox="1"/>
          <p:nvPr/>
        </p:nvSpPr>
        <p:spPr>
          <a:xfrm>
            <a:off x="392718" y="105444"/>
            <a:ext cx="988347" cy="415498"/>
          </a:xfrm>
          <a:prstGeom prst="rect">
            <a:avLst/>
          </a:prstGeom>
          <a:noFill/>
        </p:spPr>
        <p:txBody>
          <a:bodyPr wrap="none" rtlCol="0">
            <a:spAutoFit/>
          </a:bodyPr>
          <a:lstStyle/>
          <a:p>
            <a:r>
              <a:rPr kumimoji="1" lang="en-US" altLang="zh-CN" sz="2100" b="1"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LOGO</a:t>
            </a:r>
            <a:endParaRPr kumimoji="1" lang="zh-CN" altLang="en-US" sz="2100" b="1"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2" name="文本框 21">
            <a:extLst>
              <a:ext uri="{FF2B5EF4-FFF2-40B4-BE49-F238E27FC236}">
                <a16:creationId xmlns:a16="http://schemas.microsoft.com/office/drawing/2014/main" id="{E54A2B4D-FCA6-4846-1083-ABAFCC7A3C80}"/>
              </a:ext>
            </a:extLst>
          </p:cNvPr>
          <p:cNvSpPr txBox="1"/>
          <p:nvPr/>
        </p:nvSpPr>
        <p:spPr>
          <a:xfrm>
            <a:off x="392718" y="423318"/>
            <a:ext cx="1119537" cy="196208"/>
          </a:xfrm>
          <a:prstGeom prst="rect">
            <a:avLst/>
          </a:prstGeom>
          <a:noFill/>
        </p:spPr>
        <p:txBody>
          <a:bodyPr wrap="square" rtlCol="0">
            <a:spAutoFit/>
          </a:bodyPr>
          <a:lstStyle/>
          <a:p>
            <a:r>
              <a:rPr kumimoji="1" lang="en-US" altLang="zh-CN"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COMPANY</a:t>
            </a:r>
            <a:r>
              <a:rPr kumimoji="1" lang="zh-CN" altLang="en-US"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rPr>
              <a:t>SLOGAN</a:t>
            </a:r>
            <a:endParaRPr kumimoji="1" lang="zh-CN" altLang="en-US" sz="675" dirty="0">
              <a:solidFill>
                <a:schemeClr val="tx1">
                  <a:lumMod val="85000"/>
                  <a:lumOff val="1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3" name="文本框 22">
            <a:extLst>
              <a:ext uri="{FF2B5EF4-FFF2-40B4-BE49-F238E27FC236}">
                <a16:creationId xmlns:a16="http://schemas.microsoft.com/office/drawing/2014/main" id="{9787F485-DA88-2333-B1AE-FD5C78CA7F1B}"/>
              </a:ext>
            </a:extLst>
          </p:cNvPr>
          <p:cNvSpPr txBox="1"/>
          <p:nvPr/>
        </p:nvSpPr>
        <p:spPr>
          <a:xfrm>
            <a:off x="-94915" y="2239635"/>
            <a:ext cx="5567774" cy="923330"/>
          </a:xfrm>
          <a:prstGeom prst="rect">
            <a:avLst/>
          </a:prstGeom>
          <a:noFill/>
        </p:spPr>
        <p:txBody>
          <a:bodyPr wrap="square" rtlCol="0">
            <a:spAutoFit/>
          </a:bodyPr>
          <a:lstStyle/>
          <a:p>
            <a:pPr algn="ctr"/>
            <a:r>
              <a:rPr kumimoji="1" lang="zh-CN" altLang="en-US" sz="5400" dirty="0">
                <a:solidFill>
                  <a:schemeClr val="bg1"/>
                </a:solidFill>
                <a:latin typeface="思源黑体 CN Heavy" panose="020B0A00000000000000" pitchFamily="34" charset="-122"/>
                <a:ea typeface="思源黑体 CN Heavy" panose="020B0A00000000000000" pitchFamily="34" charset="-122"/>
                <a:sym typeface="思源宋体 CN" panose="02020400000000000000" pitchFamily="18" charset="-122"/>
              </a:rPr>
              <a:t>完成情况汇报</a:t>
            </a:r>
          </a:p>
        </p:txBody>
      </p:sp>
      <p:sp>
        <p:nvSpPr>
          <p:cNvPr id="24" name="文本框 23">
            <a:extLst>
              <a:ext uri="{FF2B5EF4-FFF2-40B4-BE49-F238E27FC236}">
                <a16:creationId xmlns:a16="http://schemas.microsoft.com/office/drawing/2014/main" id="{614D9DF6-F89B-259A-E471-56DCF4DACF36}"/>
              </a:ext>
            </a:extLst>
          </p:cNvPr>
          <p:cNvSpPr txBox="1"/>
          <p:nvPr/>
        </p:nvSpPr>
        <p:spPr>
          <a:xfrm>
            <a:off x="1664621" y="1621669"/>
            <a:ext cx="2108013" cy="646331"/>
          </a:xfrm>
          <a:prstGeom prst="rect">
            <a:avLst/>
          </a:prstGeom>
          <a:noFill/>
        </p:spPr>
        <p:txBody>
          <a:bodyPr wrap="none" rtlCol="0">
            <a:spAutoFit/>
          </a:bodyPr>
          <a:lstStyle/>
          <a:p>
            <a:r>
              <a:rPr kumimoji="1" lang="en-US" altLang="zh-CN" sz="3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PART</a:t>
            </a:r>
            <a:r>
              <a:rPr kumimoji="1" lang="zh-CN" altLang="en-US" sz="3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3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02</a:t>
            </a:r>
            <a:endParaRPr kumimoji="1" lang="zh-CN" altLang="en-US" sz="3600" b="1"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5" name="文本框 24">
            <a:extLst>
              <a:ext uri="{FF2B5EF4-FFF2-40B4-BE49-F238E27FC236}">
                <a16:creationId xmlns:a16="http://schemas.microsoft.com/office/drawing/2014/main" id="{468B0033-B635-987D-D25A-3B6E06D0E59F}"/>
              </a:ext>
            </a:extLst>
          </p:cNvPr>
          <p:cNvSpPr txBox="1"/>
          <p:nvPr/>
        </p:nvSpPr>
        <p:spPr>
          <a:xfrm>
            <a:off x="1086222" y="3161568"/>
            <a:ext cx="3211378" cy="577081"/>
          </a:xfrm>
          <a:prstGeom prst="rect">
            <a:avLst/>
          </a:prstGeom>
          <a:noFill/>
        </p:spPr>
        <p:txBody>
          <a:bodyPr wrap="square" rtlCol="0">
            <a:spAutoFit/>
          </a:bodyPr>
          <a:lstStyle/>
          <a:p>
            <a:pPr algn="ctr">
              <a:lnSpc>
                <a:spcPct val="150000"/>
              </a:lnSpc>
            </a:pPr>
            <a:r>
              <a:rPr lang="en" altLang="zh-CN" sz="700" dirty="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2996641315"/>
      </p:ext>
    </p:extLst>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p:transition spd="slow" advTm="300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outVertical)">
                                      <p:cBhvr>
                                        <p:cTn id="11" dur="500"/>
                                        <p:tgtEl>
                                          <p:spTgt spid="23"/>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dissolve">
                                      <p:cBhvr>
                                        <p:cTn id="1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a:extLst>
              <a:ext uri="{FF2B5EF4-FFF2-40B4-BE49-F238E27FC236}">
                <a16:creationId xmlns:a16="http://schemas.microsoft.com/office/drawing/2014/main" id="{11AAF64E-9603-164B-8BAC-117EC02D45E4}"/>
              </a:ext>
            </a:extLst>
          </p:cNvPr>
          <p:cNvSpPr/>
          <p:nvPr/>
        </p:nvSpPr>
        <p:spPr>
          <a:xfrm>
            <a:off x="3318662" y="2943241"/>
            <a:ext cx="1996074" cy="1105625"/>
          </a:xfrm>
          <a:prstGeom prst="roundRect">
            <a:avLst>
              <a:gd name="adj" fmla="val 4682"/>
            </a:avLst>
          </a:prstGeom>
          <a:solidFill>
            <a:schemeClr val="bg1"/>
          </a:solidFill>
          <a:ln>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 name="圆角矩形 4">
            <a:extLst>
              <a:ext uri="{FF2B5EF4-FFF2-40B4-BE49-F238E27FC236}">
                <a16:creationId xmlns:a16="http://schemas.microsoft.com/office/drawing/2014/main" id="{4DE8677A-2686-C64C-B2E7-EF828197E99B}"/>
              </a:ext>
            </a:extLst>
          </p:cNvPr>
          <p:cNvSpPr/>
          <p:nvPr/>
        </p:nvSpPr>
        <p:spPr>
          <a:xfrm>
            <a:off x="5442650" y="2943241"/>
            <a:ext cx="2811723" cy="1105625"/>
          </a:xfrm>
          <a:prstGeom prst="roundRect">
            <a:avLst>
              <a:gd name="adj" fmla="val 6807"/>
            </a:avLst>
          </a:prstGeom>
          <a:gradFill>
            <a:gsLst>
              <a:gs pos="0">
                <a:schemeClr val="accent5">
                  <a:lumMod val="60000"/>
                  <a:lumOff val="40000"/>
                </a:schemeClr>
              </a:gs>
              <a:gs pos="81000">
                <a:schemeClr val="accent5">
                  <a:lumMod val="75000"/>
                </a:schemeClr>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6" name="文本框 5">
            <a:extLst>
              <a:ext uri="{FF2B5EF4-FFF2-40B4-BE49-F238E27FC236}">
                <a16:creationId xmlns:a16="http://schemas.microsoft.com/office/drawing/2014/main" id="{A61FE77F-018E-E445-AFA0-1AF48BFEF419}"/>
              </a:ext>
            </a:extLst>
          </p:cNvPr>
          <p:cNvSpPr txBox="1"/>
          <p:nvPr/>
        </p:nvSpPr>
        <p:spPr>
          <a:xfrm>
            <a:off x="3231616" y="1626987"/>
            <a:ext cx="2618217" cy="369332"/>
          </a:xfrm>
          <a:prstGeom prst="rect">
            <a:avLst/>
          </a:prstGeom>
          <a:noFill/>
        </p:spPr>
        <p:txBody>
          <a:bodyPr wrap="none" rtlCol="0">
            <a:spAutoFit/>
          </a:bodyPr>
          <a:lstStyle/>
          <a:p>
            <a:r>
              <a:rPr kumimoji="1" lang="en-US" altLang="zh-CN" sz="18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BUSINESS</a:t>
            </a:r>
            <a:r>
              <a:rPr kumimoji="1" lang="zh-CN" altLang="en-US" sz="18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 </a:t>
            </a:r>
            <a:r>
              <a:rPr kumimoji="1" lang="en-US" altLang="zh-CN" sz="18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SUMMARY</a:t>
            </a:r>
            <a:endParaRPr kumimoji="1" lang="zh-CN" altLang="en-US" sz="18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7" name="文本框 6">
            <a:extLst>
              <a:ext uri="{FF2B5EF4-FFF2-40B4-BE49-F238E27FC236}">
                <a16:creationId xmlns:a16="http://schemas.microsoft.com/office/drawing/2014/main" id="{A2D774F9-9A7D-0C44-A23D-2DE192E4A9A3}"/>
              </a:ext>
            </a:extLst>
          </p:cNvPr>
          <p:cNvSpPr txBox="1"/>
          <p:nvPr/>
        </p:nvSpPr>
        <p:spPr>
          <a:xfrm>
            <a:off x="3238912" y="1286466"/>
            <a:ext cx="1904588" cy="338554"/>
          </a:xfrm>
          <a:prstGeom prst="rect">
            <a:avLst/>
          </a:prstGeom>
          <a:noFill/>
        </p:spPr>
        <p:txBody>
          <a:bodyPr wrap="square" rtlCol="0">
            <a:spAutoFit/>
          </a:bodyPr>
          <a:lstStyle/>
          <a:p>
            <a:r>
              <a:rPr kumimoji="1" lang="zh-CN" altLang="en-US" sz="1600" b="1" dirty="0">
                <a:solidFill>
                  <a:srgbClr val="0070C0"/>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输入标题文字内容</a:t>
            </a:r>
          </a:p>
        </p:txBody>
      </p:sp>
      <p:sp>
        <p:nvSpPr>
          <p:cNvPr id="8" name="文本框 7">
            <a:extLst>
              <a:ext uri="{FF2B5EF4-FFF2-40B4-BE49-F238E27FC236}">
                <a16:creationId xmlns:a16="http://schemas.microsoft.com/office/drawing/2014/main" id="{A49EB8C3-238C-B549-A162-03DA89136C06}"/>
              </a:ext>
            </a:extLst>
          </p:cNvPr>
          <p:cNvSpPr txBox="1"/>
          <p:nvPr/>
        </p:nvSpPr>
        <p:spPr>
          <a:xfrm>
            <a:off x="3219137" y="1961434"/>
            <a:ext cx="5150456" cy="752514"/>
          </a:xfrm>
          <a:prstGeom prst="rect">
            <a:avLst/>
          </a:prstGeom>
          <a:noFill/>
        </p:spPr>
        <p:txBody>
          <a:bodyPr wrap="square" rtlCol="0">
            <a:spAutoFit/>
          </a:bodyPr>
          <a:lstStyle/>
          <a:p>
            <a:pPr>
              <a:lnSpc>
                <a:spcPct val="13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您的内容打在这里，或者通过复制您的文本后，在此框中选择粘贴，并选择只保留文字您的内容打在这里，或者通过复制您的文本后，在此框中选择粘贴，并选择只保留文字您的内容打在这里，或者通过复制您的文本后，在此框中选择粘贴，并选择只保留文字您的内容打在这里，或者通过复制您的文本后，在此框中选择粘贴，并选择只保留文字。</a:t>
            </a:r>
          </a:p>
        </p:txBody>
      </p:sp>
      <p:sp>
        <p:nvSpPr>
          <p:cNvPr id="9" name="文本框 8">
            <a:extLst>
              <a:ext uri="{FF2B5EF4-FFF2-40B4-BE49-F238E27FC236}">
                <a16:creationId xmlns:a16="http://schemas.microsoft.com/office/drawing/2014/main" id="{55835C8E-6F8F-5249-80D4-CB5EAD2BDFF3}"/>
              </a:ext>
            </a:extLst>
          </p:cNvPr>
          <p:cNvSpPr txBox="1"/>
          <p:nvPr/>
        </p:nvSpPr>
        <p:spPr>
          <a:xfrm>
            <a:off x="3446576" y="3310567"/>
            <a:ext cx="1746004" cy="549381"/>
          </a:xfrm>
          <a:prstGeom prst="rect">
            <a:avLst/>
          </a:prstGeom>
          <a:noFill/>
        </p:spPr>
        <p:txBody>
          <a:bodyPr wrap="square" rtlCol="0">
            <a:spAutoFit/>
          </a:bodyPr>
          <a:lstStyle/>
          <a:p>
            <a:pPr>
              <a:lnSpc>
                <a:spcPct val="120000"/>
              </a:lnSpc>
            </a:pPr>
            <a:r>
              <a:rPr kumimoji="1" lang="zh-CN" altLang="en-US" sz="825" dirty="0">
                <a:solidFill>
                  <a:schemeClr val="tx1">
                    <a:lumMod val="85000"/>
                    <a:lumOff val="1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您的内容打在这里，或者通过复制您的文本后，在此框中选择粘贴，并选择只保留文字。</a:t>
            </a:r>
          </a:p>
        </p:txBody>
      </p:sp>
      <p:sp>
        <p:nvSpPr>
          <p:cNvPr id="10" name="文本框 9">
            <a:extLst>
              <a:ext uri="{FF2B5EF4-FFF2-40B4-BE49-F238E27FC236}">
                <a16:creationId xmlns:a16="http://schemas.microsoft.com/office/drawing/2014/main" id="{0584A28F-2A37-2549-BE8F-5E87C7652840}"/>
              </a:ext>
            </a:extLst>
          </p:cNvPr>
          <p:cNvSpPr txBox="1"/>
          <p:nvPr/>
        </p:nvSpPr>
        <p:spPr>
          <a:xfrm>
            <a:off x="3446576" y="3117410"/>
            <a:ext cx="1111274" cy="230832"/>
          </a:xfrm>
          <a:prstGeom prst="rect">
            <a:avLst/>
          </a:prstGeom>
          <a:noFill/>
        </p:spPr>
        <p:txBody>
          <a:bodyPr wrap="square" rtlCol="0">
            <a:spAutoFit/>
          </a:bodyPr>
          <a:lstStyle/>
          <a:p>
            <a:pPr algn="dist"/>
            <a:r>
              <a:rPr kumimoji="1" lang="zh-CN" altLang="en-US" sz="900" b="1" dirty="0">
                <a:solidFill>
                  <a:schemeClr val="tx1">
                    <a:lumMod val="75000"/>
                    <a:lumOff val="25000"/>
                  </a:schemeClr>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输入标题文字内容</a:t>
            </a:r>
          </a:p>
        </p:txBody>
      </p:sp>
      <p:sp>
        <p:nvSpPr>
          <p:cNvPr id="11" name="文本框 10">
            <a:extLst>
              <a:ext uri="{FF2B5EF4-FFF2-40B4-BE49-F238E27FC236}">
                <a16:creationId xmlns:a16="http://schemas.microsoft.com/office/drawing/2014/main" id="{382CA318-0C07-3544-A538-6DDDE6C683FC}"/>
              </a:ext>
            </a:extLst>
          </p:cNvPr>
          <p:cNvSpPr txBox="1"/>
          <p:nvPr/>
        </p:nvSpPr>
        <p:spPr>
          <a:xfrm>
            <a:off x="6310817" y="3377103"/>
            <a:ext cx="1746004" cy="549381"/>
          </a:xfrm>
          <a:prstGeom prst="rect">
            <a:avLst/>
          </a:prstGeom>
          <a:noFill/>
        </p:spPr>
        <p:txBody>
          <a:bodyPr wrap="square" rtlCol="0">
            <a:spAutoFit/>
          </a:bodyPr>
          <a:lstStyle/>
          <a:p>
            <a:pPr>
              <a:lnSpc>
                <a:spcPct val="120000"/>
              </a:lnSpc>
            </a:pPr>
            <a:r>
              <a:rPr kumimoji="1" lang="zh-CN" altLang="en-US" sz="825"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您的内容打在这里，或者通过复制您的文本后，在此框中选择粘贴，并选择只保留文字。</a:t>
            </a:r>
          </a:p>
        </p:txBody>
      </p:sp>
      <p:sp>
        <p:nvSpPr>
          <p:cNvPr id="12" name="文本框 11">
            <a:extLst>
              <a:ext uri="{FF2B5EF4-FFF2-40B4-BE49-F238E27FC236}">
                <a16:creationId xmlns:a16="http://schemas.microsoft.com/office/drawing/2014/main" id="{B666DDD3-F3E0-7F47-AF4A-2B86F263AA9E}"/>
              </a:ext>
            </a:extLst>
          </p:cNvPr>
          <p:cNvSpPr txBox="1"/>
          <p:nvPr/>
        </p:nvSpPr>
        <p:spPr>
          <a:xfrm>
            <a:off x="6310817" y="3136745"/>
            <a:ext cx="1307223" cy="253916"/>
          </a:xfrm>
          <a:prstGeom prst="rect">
            <a:avLst/>
          </a:prstGeom>
          <a:noFill/>
        </p:spPr>
        <p:txBody>
          <a:bodyPr wrap="square" rtlCol="0">
            <a:spAutoFit/>
          </a:bodyPr>
          <a:lstStyle/>
          <a:p>
            <a:pPr algn="dist"/>
            <a:r>
              <a:rPr kumimoji="1" lang="zh-CN" altLang="en-US" sz="1050" b="1" dirty="0">
                <a:solidFill>
                  <a:schemeClr val="bg1"/>
                </a:solidFill>
                <a:latin typeface="思源宋体 CN" panose="02020400000000000000" pitchFamily="18" charset="-122"/>
                <a:ea typeface="思源宋体 CN" panose="02020400000000000000" pitchFamily="18" charset="-122"/>
                <a:cs typeface="+mn-ea"/>
                <a:sym typeface="思源宋体 CN" panose="02020400000000000000" pitchFamily="18" charset="-122"/>
              </a:rPr>
              <a:t>输入标题文字内容</a:t>
            </a:r>
          </a:p>
        </p:txBody>
      </p:sp>
      <p:sp>
        <p:nvSpPr>
          <p:cNvPr id="13" name="圆角矩形 12">
            <a:extLst>
              <a:ext uri="{FF2B5EF4-FFF2-40B4-BE49-F238E27FC236}">
                <a16:creationId xmlns:a16="http://schemas.microsoft.com/office/drawing/2014/main" id="{360B1D36-9F16-F340-A557-0F62CE6669D2}"/>
              </a:ext>
            </a:extLst>
          </p:cNvPr>
          <p:cNvSpPr/>
          <p:nvPr/>
        </p:nvSpPr>
        <p:spPr>
          <a:xfrm>
            <a:off x="1087180" y="1342903"/>
            <a:ext cx="1901768" cy="2682718"/>
          </a:xfrm>
          <a:prstGeom prst="roundRect">
            <a:avLst>
              <a:gd name="adj" fmla="val 5140"/>
            </a:avLst>
          </a:prstGeom>
          <a:blipFill>
            <a:blip r:embed="rId3" cstate="screen">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013"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14" name="组合 13">
            <a:extLst>
              <a:ext uri="{FF2B5EF4-FFF2-40B4-BE49-F238E27FC236}">
                <a16:creationId xmlns:a16="http://schemas.microsoft.com/office/drawing/2014/main" id="{C57C0118-7C2E-2743-A2E4-CEEB626C0B9D}"/>
              </a:ext>
            </a:extLst>
          </p:cNvPr>
          <p:cNvGrpSpPr/>
          <p:nvPr/>
        </p:nvGrpSpPr>
        <p:grpSpPr>
          <a:xfrm>
            <a:off x="5614954" y="3206668"/>
            <a:ext cx="607373" cy="594773"/>
            <a:chOff x="131763" y="2906713"/>
            <a:chExt cx="382587" cy="374650"/>
          </a:xfrm>
          <a:solidFill>
            <a:schemeClr val="bg1"/>
          </a:solidFill>
        </p:grpSpPr>
        <p:sp>
          <p:nvSpPr>
            <p:cNvPr id="15" name="Freeform 15">
              <a:extLst>
                <a:ext uri="{FF2B5EF4-FFF2-40B4-BE49-F238E27FC236}">
                  <a16:creationId xmlns:a16="http://schemas.microsoft.com/office/drawing/2014/main" id="{8C74C15D-4348-EF4E-8D87-CCFD08CAB117}"/>
                </a:ext>
              </a:extLst>
            </p:cNvPr>
            <p:cNvSpPr>
              <a:spLocks/>
            </p:cNvSpPr>
            <p:nvPr/>
          </p:nvSpPr>
          <p:spPr bwMode="auto">
            <a:xfrm>
              <a:off x="219075" y="2906713"/>
              <a:ext cx="295275" cy="298450"/>
            </a:xfrm>
            <a:custGeom>
              <a:avLst/>
              <a:gdLst>
                <a:gd name="T0" fmla="*/ 23 w 165"/>
                <a:gd name="T1" fmla="*/ 0 h 167"/>
                <a:gd name="T2" fmla="*/ 142 w 165"/>
                <a:gd name="T3" fmla="*/ 0 h 167"/>
                <a:gd name="T4" fmla="*/ 165 w 165"/>
                <a:gd name="T5" fmla="*/ 24 h 167"/>
                <a:gd name="T6" fmla="*/ 165 w 165"/>
                <a:gd name="T7" fmla="*/ 111 h 167"/>
                <a:gd name="T8" fmla="*/ 158 w 165"/>
                <a:gd name="T9" fmla="*/ 128 h 167"/>
                <a:gd name="T10" fmla="*/ 142 w 165"/>
                <a:gd name="T11" fmla="*/ 135 h 167"/>
                <a:gd name="T12" fmla="*/ 117 w 165"/>
                <a:gd name="T13" fmla="*/ 135 h 167"/>
                <a:gd name="T14" fmla="*/ 93 w 165"/>
                <a:gd name="T15" fmla="*/ 164 h 167"/>
                <a:gd name="T16" fmla="*/ 93 w 165"/>
                <a:gd name="T17" fmla="*/ 164 h 167"/>
                <a:gd name="T18" fmla="*/ 86 w 165"/>
                <a:gd name="T19" fmla="*/ 165 h 167"/>
                <a:gd name="T20" fmla="*/ 84 w 165"/>
                <a:gd name="T21" fmla="*/ 161 h 167"/>
                <a:gd name="T22" fmla="*/ 84 w 165"/>
                <a:gd name="T23" fmla="*/ 161 h 167"/>
                <a:gd name="T24" fmla="*/ 84 w 165"/>
                <a:gd name="T25" fmla="*/ 135 h 167"/>
                <a:gd name="T26" fmla="*/ 40 w 165"/>
                <a:gd name="T27" fmla="*/ 135 h 167"/>
                <a:gd name="T28" fmla="*/ 47 w 165"/>
                <a:gd name="T29" fmla="*/ 124 h 167"/>
                <a:gd name="T30" fmla="*/ 89 w 165"/>
                <a:gd name="T31" fmla="*/ 124 h 167"/>
                <a:gd name="T32" fmla="*/ 94 w 165"/>
                <a:gd name="T33" fmla="*/ 129 h 167"/>
                <a:gd name="T34" fmla="*/ 94 w 165"/>
                <a:gd name="T35" fmla="*/ 146 h 167"/>
                <a:gd name="T36" fmla="*/ 110 w 165"/>
                <a:gd name="T37" fmla="*/ 126 h 167"/>
                <a:gd name="T38" fmla="*/ 114 w 165"/>
                <a:gd name="T39" fmla="*/ 124 h 167"/>
                <a:gd name="T40" fmla="*/ 142 w 165"/>
                <a:gd name="T41" fmla="*/ 124 h 167"/>
                <a:gd name="T42" fmla="*/ 151 w 165"/>
                <a:gd name="T43" fmla="*/ 120 h 167"/>
                <a:gd name="T44" fmla="*/ 155 w 165"/>
                <a:gd name="T45" fmla="*/ 111 h 167"/>
                <a:gd name="T46" fmla="*/ 155 w 165"/>
                <a:gd name="T47" fmla="*/ 24 h 167"/>
                <a:gd name="T48" fmla="*/ 142 w 165"/>
                <a:gd name="T49" fmla="*/ 11 h 167"/>
                <a:gd name="T50" fmla="*/ 23 w 165"/>
                <a:gd name="T51" fmla="*/ 11 h 167"/>
                <a:gd name="T52" fmla="*/ 10 w 165"/>
                <a:gd name="T53" fmla="*/ 24 h 167"/>
                <a:gd name="T54" fmla="*/ 10 w 165"/>
                <a:gd name="T55" fmla="*/ 59 h 167"/>
                <a:gd name="T56" fmla="*/ 9 w 165"/>
                <a:gd name="T57" fmla="*/ 59 h 167"/>
                <a:gd name="T58" fmla="*/ 0 w 165"/>
                <a:gd name="T59" fmla="*/ 62 h 167"/>
                <a:gd name="T60" fmla="*/ 0 w 165"/>
                <a:gd name="T61" fmla="*/ 24 h 167"/>
                <a:gd name="T62" fmla="*/ 23 w 165"/>
                <a:gd name="T63"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5" h="167">
                  <a:moveTo>
                    <a:pt x="23" y="0"/>
                  </a:moveTo>
                  <a:cubicBezTo>
                    <a:pt x="142" y="0"/>
                    <a:pt x="142" y="0"/>
                    <a:pt x="142" y="0"/>
                  </a:cubicBezTo>
                  <a:cubicBezTo>
                    <a:pt x="155" y="0"/>
                    <a:pt x="165" y="11"/>
                    <a:pt x="165" y="24"/>
                  </a:cubicBezTo>
                  <a:cubicBezTo>
                    <a:pt x="165" y="111"/>
                    <a:pt x="165" y="111"/>
                    <a:pt x="165" y="111"/>
                  </a:cubicBezTo>
                  <a:cubicBezTo>
                    <a:pt x="165" y="118"/>
                    <a:pt x="162" y="124"/>
                    <a:pt x="158" y="128"/>
                  </a:cubicBezTo>
                  <a:cubicBezTo>
                    <a:pt x="154" y="132"/>
                    <a:pt x="148" y="135"/>
                    <a:pt x="142" y="135"/>
                  </a:cubicBezTo>
                  <a:cubicBezTo>
                    <a:pt x="117" y="135"/>
                    <a:pt x="117" y="135"/>
                    <a:pt x="117" y="135"/>
                  </a:cubicBezTo>
                  <a:cubicBezTo>
                    <a:pt x="93" y="164"/>
                    <a:pt x="93" y="164"/>
                    <a:pt x="93" y="164"/>
                  </a:cubicBezTo>
                  <a:cubicBezTo>
                    <a:pt x="93" y="164"/>
                    <a:pt x="93" y="164"/>
                    <a:pt x="93" y="164"/>
                  </a:cubicBezTo>
                  <a:cubicBezTo>
                    <a:pt x="92" y="166"/>
                    <a:pt x="88" y="167"/>
                    <a:pt x="86" y="165"/>
                  </a:cubicBezTo>
                  <a:cubicBezTo>
                    <a:pt x="85" y="164"/>
                    <a:pt x="84" y="163"/>
                    <a:pt x="84" y="161"/>
                  </a:cubicBezTo>
                  <a:cubicBezTo>
                    <a:pt x="84" y="161"/>
                    <a:pt x="84" y="161"/>
                    <a:pt x="84" y="161"/>
                  </a:cubicBezTo>
                  <a:cubicBezTo>
                    <a:pt x="84" y="135"/>
                    <a:pt x="84" y="135"/>
                    <a:pt x="84" y="135"/>
                  </a:cubicBezTo>
                  <a:cubicBezTo>
                    <a:pt x="40" y="135"/>
                    <a:pt x="40" y="135"/>
                    <a:pt x="40" y="135"/>
                  </a:cubicBezTo>
                  <a:cubicBezTo>
                    <a:pt x="43" y="132"/>
                    <a:pt x="44" y="128"/>
                    <a:pt x="47" y="124"/>
                  </a:cubicBezTo>
                  <a:cubicBezTo>
                    <a:pt x="89" y="124"/>
                    <a:pt x="89" y="124"/>
                    <a:pt x="89" y="124"/>
                  </a:cubicBezTo>
                  <a:cubicBezTo>
                    <a:pt x="92" y="124"/>
                    <a:pt x="94" y="127"/>
                    <a:pt x="94" y="129"/>
                  </a:cubicBezTo>
                  <a:cubicBezTo>
                    <a:pt x="94" y="146"/>
                    <a:pt x="94" y="146"/>
                    <a:pt x="94" y="146"/>
                  </a:cubicBezTo>
                  <a:cubicBezTo>
                    <a:pt x="110" y="126"/>
                    <a:pt x="110" y="126"/>
                    <a:pt x="110" y="126"/>
                  </a:cubicBezTo>
                  <a:cubicBezTo>
                    <a:pt x="111" y="125"/>
                    <a:pt x="112" y="124"/>
                    <a:pt x="114" y="124"/>
                  </a:cubicBezTo>
                  <a:cubicBezTo>
                    <a:pt x="142" y="124"/>
                    <a:pt x="142" y="124"/>
                    <a:pt x="142" y="124"/>
                  </a:cubicBezTo>
                  <a:cubicBezTo>
                    <a:pt x="145" y="124"/>
                    <a:pt x="148" y="123"/>
                    <a:pt x="151" y="120"/>
                  </a:cubicBezTo>
                  <a:cubicBezTo>
                    <a:pt x="153" y="118"/>
                    <a:pt x="155" y="115"/>
                    <a:pt x="155" y="111"/>
                  </a:cubicBezTo>
                  <a:cubicBezTo>
                    <a:pt x="155" y="24"/>
                    <a:pt x="155" y="24"/>
                    <a:pt x="155" y="24"/>
                  </a:cubicBezTo>
                  <a:cubicBezTo>
                    <a:pt x="155" y="17"/>
                    <a:pt x="149" y="11"/>
                    <a:pt x="142" y="11"/>
                  </a:cubicBezTo>
                  <a:cubicBezTo>
                    <a:pt x="23" y="11"/>
                    <a:pt x="23" y="11"/>
                    <a:pt x="23" y="11"/>
                  </a:cubicBezTo>
                  <a:cubicBezTo>
                    <a:pt x="16" y="11"/>
                    <a:pt x="10" y="17"/>
                    <a:pt x="10" y="24"/>
                  </a:cubicBezTo>
                  <a:cubicBezTo>
                    <a:pt x="10" y="59"/>
                    <a:pt x="10" y="59"/>
                    <a:pt x="10" y="59"/>
                  </a:cubicBezTo>
                  <a:cubicBezTo>
                    <a:pt x="9" y="59"/>
                    <a:pt x="9" y="59"/>
                    <a:pt x="9" y="59"/>
                  </a:cubicBezTo>
                  <a:cubicBezTo>
                    <a:pt x="6" y="59"/>
                    <a:pt x="3" y="61"/>
                    <a:pt x="0" y="62"/>
                  </a:cubicBezTo>
                  <a:cubicBezTo>
                    <a:pt x="0" y="24"/>
                    <a:pt x="0" y="24"/>
                    <a:pt x="0" y="24"/>
                  </a:cubicBezTo>
                  <a:cubicBezTo>
                    <a:pt x="0" y="11"/>
                    <a:pt x="10" y="0"/>
                    <a:pt x="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16" name="Freeform 16">
              <a:extLst>
                <a:ext uri="{FF2B5EF4-FFF2-40B4-BE49-F238E27FC236}">
                  <a16:creationId xmlns:a16="http://schemas.microsoft.com/office/drawing/2014/main" id="{6C38EF79-3546-F443-82B6-BC363B2857B0}"/>
                </a:ext>
              </a:extLst>
            </p:cNvPr>
            <p:cNvSpPr>
              <a:spLocks noEditPoints="1"/>
            </p:cNvSpPr>
            <p:nvPr/>
          </p:nvSpPr>
          <p:spPr bwMode="auto">
            <a:xfrm>
              <a:off x="131763" y="3024188"/>
              <a:ext cx="231775" cy="257175"/>
            </a:xfrm>
            <a:custGeom>
              <a:avLst/>
              <a:gdLst>
                <a:gd name="T0" fmla="*/ 88 w 130"/>
                <a:gd name="T1" fmla="*/ 51 h 144"/>
                <a:gd name="T2" fmla="*/ 65 w 130"/>
                <a:gd name="T3" fmla="*/ 74 h 144"/>
                <a:gd name="T4" fmla="*/ 41 w 130"/>
                <a:gd name="T5" fmla="*/ 51 h 144"/>
                <a:gd name="T6" fmla="*/ 39 w 130"/>
                <a:gd name="T7" fmla="*/ 51 h 144"/>
                <a:gd name="T8" fmla="*/ 35 w 130"/>
                <a:gd name="T9" fmla="*/ 48 h 144"/>
                <a:gd name="T10" fmla="*/ 33 w 130"/>
                <a:gd name="T11" fmla="*/ 37 h 144"/>
                <a:gd name="T12" fmla="*/ 37 w 130"/>
                <a:gd name="T13" fmla="*/ 33 h 144"/>
                <a:gd name="T14" fmla="*/ 38 w 130"/>
                <a:gd name="T15" fmla="*/ 32 h 144"/>
                <a:gd name="T16" fmla="*/ 37 w 130"/>
                <a:gd name="T17" fmla="*/ 27 h 144"/>
                <a:gd name="T18" fmla="*/ 37 w 130"/>
                <a:gd name="T19" fmla="*/ 22 h 144"/>
                <a:gd name="T20" fmla="*/ 56 w 130"/>
                <a:gd name="T21" fmla="*/ 4 h 144"/>
                <a:gd name="T22" fmla="*/ 58 w 130"/>
                <a:gd name="T23" fmla="*/ 4 h 144"/>
                <a:gd name="T24" fmla="*/ 58 w 130"/>
                <a:gd name="T25" fmla="*/ 3 h 144"/>
                <a:gd name="T26" fmla="*/ 75 w 130"/>
                <a:gd name="T27" fmla="*/ 3 h 144"/>
                <a:gd name="T28" fmla="*/ 80 w 130"/>
                <a:gd name="T29" fmla="*/ 5 h 144"/>
                <a:gd name="T30" fmla="*/ 92 w 130"/>
                <a:gd name="T31" fmla="*/ 22 h 144"/>
                <a:gd name="T32" fmla="*/ 92 w 130"/>
                <a:gd name="T33" fmla="*/ 27 h 144"/>
                <a:gd name="T34" fmla="*/ 91 w 130"/>
                <a:gd name="T35" fmla="*/ 32 h 144"/>
                <a:gd name="T36" fmla="*/ 92 w 130"/>
                <a:gd name="T37" fmla="*/ 33 h 144"/>
                <a:gd name="T38" fmla="*/ 95 w 130"/>
                <a:gd name="T39" fmla="*/ 37 h 144"/>
                <a:gd name="T40" fmla="*/ 94 w 130"/>
                <a:gd name="T41" fmla="*/ 48 h 144"/>
                <a:gd name="T42" fmla="*/ 89 w 130"/>
                <a:gd name="T43" fmla="*/ 51 h 144"/>
                <a:gd name="T44" fmla="*/ 88 w 130"/>
                <a:gd name="T45" fmla="*/ 51 h 144"/>
                <a:gd name="T46" fmla="*/ 65 w 130"/>
                <a:gd name="T47" fmla="*/ 86 h 144"/>
                <a:gd name="T48" fmla="*/ 74 w 130"/>
                <a:gd name="T49" fmla="*/ 87 h 144"/>
                <a:gd name="T50" fmla="*/ 69 w 130"/>
                <a:gd name="T51" fmla="*/ 97 h 144"/>
                <a:gd name="T52" fmla="*/ 75 w 130"/>
                <a:gd name="T53" fmla="*/ 144 h 144"/>
                <a:gd name="T54" fmla="*/ 55 w 130"/>
                <a:gd name="T55" fmla="*/ 144 h 144"/>
                <a:gd name="T56" fmla="*/ 61 w 130"/>
                <a:gd name="T57" fmla="*/ 97 h 144"/>
                <a:gd name="T58" fmla="*/ 56 w 130"/>
                <a:gd name="T59" fmla="*/ 87 h 144"/>
                <a:gd name="T60" fmla="*/ 65 w 130"/>
                <a:gd name="T61" fmla="*/ 86 h 144"/>
                <a:gd name="T62" fmla="*/ 3 w 130"/>
                <a:gd name="T63" fmla="*/ 144 h 144"/>
                <a:gd name="T64" fmla="*/ 0 w 130"/>
                <a:gd name="T65" fmla="*/ 109 h 144"/>
                <a:gd name="T66" fmla="*/ 0 w 130"/>
                <a:gd name="T67" fmla="*/ 106 h 144"/>
                <a:gd name="T68" fmla="*/ 13 w 130"/>
                <a:gd name="T69" fmla="*/ 94 h 144"/>
                <a:gd name="T70" fmla="*/ 41 w 130"/>
                <a:gd name="T71" fmla="*/ 83 h 144"/>
                <a:gd name="T72" fmla="*/ 42 w 130"/>
                <a:gd name="T73" fmla="*/ 83 h 144"/>
                <a:gd name="T74" fmla="*/ 53 w 130"/>
                <a:gd name="T75" fmla="*/ 144 h 144"/>
                <a:gd name="T76" fmla="*/ 3 w 130"/>
                <a:gd name="T77" fmla="*/ 144 h 144"/>
                <a:gd name="T78" fmla="*/ 127 w 130"/>
                <a:gd name="T79" fmla="*/ 144 h 144"/>
                <a:gd name="T80" fmla="*/ 77 w 130"/>
                <a:gd name="T81" fmla="*/ 144 h 144"/>
                <a:gd name="T82" fmla="*/ 88 w 130"/>
                <a:gd name="T83" fmla="*/ 83 h 144"/>
                <a:gd name="T84" fmla="*/ 88 w 130"/>
                <a:gd name="T85" fmla="*/ 83 h 144"/>
                <a:gd name="T86" fmla="*/ 117 w 130"/>
                <a:gd name="T87" fmla="*/ 94 h 144"/>
                <a:gd name="T88" fmla="*/ 130 w 130"/>
                <a:gd name="T89" fmla="*/ 106 h 144"/>
                <a:gd name="T90" fmla="*/ 130 w 130"/>
                <a:gd name="T91" fmla="*/ 109 h 144"/>
                <a:gd name="T92" fmla="*/ 127 w 130"/>
                <a:gd name="T93"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30" h="144">
                  <a:moveTo>
                    <a:pt x="88" y="51"/>
                  </a:moveTo>
                  <a:cubicBezTo>
                    <a:pt x="85" y="64"/>
                    <a:pt x="74" y="74"/>
                    <a:pt x="65" y="74"/>
                  </a:cubicBezTo>
                  <a:cubicBezTo>
                    <a:pt x="55" y="74"/>
                    <a:pt x="45" y="64"/>
                    <a:pt x="41" y="51"/>
                  </a:cubicBezTo>
                  <a:cubicBezTo>
                    <a:pt x="39" y="51"/>
                    <a:pt x="39" y="51"/>
                    <a:pt x="39" y="51"/>
                  </a:cubicBezTo>
                  <a:cubicBezTo>
                    <a:pt x="37" y="52"/>
                    <a:pt x="35" y="50"/>
                    <a:pt x="35" y="48"/>
                  </a:cubicBezTo>
                  <a:cubicBezTo>
                    <a:pt x="33" y="37"/>
                    <a:pt x="33" y="37"/>
                    <a:pt x="33" y="37"/>
                  </a:cubicBezTo>
                  <a:cubicBezTo>
                    <a:pt x="33" y="35"/>
                    <a:pt x="34" y="33"/>
                    <a:pt x="37" y="33"/>
                  </a:cubicBezTo>
                  <a:cubicBezTo>
                    <a:pt x="38" y="32"/>
                    <a:pt x="38" y="32"/>
                    <a:pt x="38" y="32"/>
                  </a:cubicBezTo>
                  <a:cubicBezTo>
                    <a:pt x="37" y="31"/>
                    <a:pt x="37" y="29"/>
                    <a:pt x="37" y="27"/>
                  </a:cubicBezTo>
                  <a:cubicBezTo>
                    <a:pt x="37" y="22"/>
                    <a:pt x="37" y="22"/>
                    <a:pt x="37" y="22"/>
                  </a:cubicBezTo>
                  <a:cubicBezTo>
                    <a:pt x="37" y="12"/>
                    <a:pt x="45" y="4"/>
                    <a:pt x="56" y="4"/>
                  </a:cubicBezTo>
                  <a:cubicBezTo>
                    <a:pt x="58" y="4"/>
                    <a:pt x="58" y="4"/>
                    <a:pt x="58" y="4"/>
                  </a:cubicBezTo>
                  <a:cubicBezTo>
                    <a:pt x="58" y="3"/>
                    <a:pt x="58" y="3"/>
                    <a:pt x="58" y="3"/>
                  </a:cubicBezTo>
                  <a:cubicBezTo>
                    <a:pt x="59" y="0"/>
                    <a:pt x="67" y="0"/>
                    <a:pt x="75" y="3"/>
                  </a:cubicBezTo>
                  <a:cubicBezTo>
                    <a:pt x="77" y="4"/>
                    <a:pt x="79" y="4"/>
                    <a:pt x="80" y="5"/>
                  </a:cubicBezTo>
                  <a:cubicBezTo>
                    <a:pt x="87" y="8"/>
                    <a:pt x="92" y="15"/>
                    <a:pt x="92" y="22"/>
                  </a:cubicBezTo>
                  <a:cubicBezTo>
                    <a:pt x="92" y="27"/>
                    <a:pt x="92" y="27"/>
                    <a:pt x="92" y="27"/>
                  </a:cubicBezTo>
                  <a:cubicBezTo>
                    <a:pt x="92" y="29"/>
                    <a:pt x="91" y="31"/>
                    <a:pt x="91" y="32"/>
                  </a:cubicBezTo>
                  <a:cubicBezTo>
                    <a:pt x="92" y="33"/>
                    <a:pt x="92" y="33"/>
                    <a:pt x="92" y="33"/>
                  </a:cubicBezTo>
                  <a:cubicBezTo>
                    <a:pt x="94" y="33"/>
                    <a:pt x="96" y="35"/>
                    <a:pt x="95" y="37"/>
                  </a:cubicBezTo>
                  <a:cubicBezTo>
                    <a:pt x="94" y="48"/>
                    <a:pt x="94" y="48"/>
                    <a:pt x="94" y="48"/>
                  </a:cubicBezTo>
                  <a:cubicBezTo>
                    <a:pt x="93" y="50"/>
                    <a:pt x="91" y="52"/>
                    <a:pt x="89" y="51"/>
                  </a:cubicBezTo>
                  <a:cubicBezTo>
                    <a:pt x="88" y="51"/>
                    <a:pt x="88" y="51"/>
                    <a:pt x="88" y="51"/>
                  </a:cubicBezTo>
                  <a:close/>
                  <a:moveTo>
                    <a:pt x="65" y="86"/>
                  </a:moveTo>
                  <a:cubicBezTo>
                    <a:pt x="74" y="87"/>
                    <a:pt x="74" y="87"/>
                    <a:pt x="74" y="87"/>
                  </a:cubicBezTo>
                  <a:cubicBezTo>
                    <a:pt x="69" y="97"/>
                    <a:pt x="69" y="97"/>
                    <a:pt x="69" y="97"/>
                  </a:cubicBezTo>
                  <a:cubicBezTo>
                    <a:pt x="75" y="144"/>
                    <a:pt x="75" y="144"/>
                    <a:pt x="75" y="144"/>
                  </a:cubicBezTo>
                  <a:cubicBezTo>
                    <a:pt x="55" y="144"/>
                    <a:pt x="55" y="144"/>
                    <a:pt x="55" y="144"/>
                  </a:cubicBezTo>
                  <a:cubicBezTo>
                    <a:pt x="61" y="97"/>
                    <a:pt x="61" y="97"/>
                    <a:pt x="61" y="97"/>
                  </a:cubicBezTo>
                  <a:cubicBezTo>
                    <a:pt x="56" y="87"/>
                    <a:pt x="56" y="87"/>
                    <a:pt x="56" y="87"/>
                  </a:cubicBezTo>
                  <a:cubicBezTo>
                    <a:pt x="65" y="86"/>
                    <a:pt x="65" y="86"/>
                    <a:pt x="65" y="86"/>
                  </a:cubicBezTo>
                  <a:close/>
                  <a:moveTo>
                    <a:pt x="3" y="144"/>
                  </a:moveTo>
                  <a:cubicBezTo>
                    <a:pt x="0" y="109"/>
                    <a:pt x="0" y="109"/>
                    <a:pt x="0" y="109"/>
                  </a:cubicBezTo>
                  <a:cubicBezTo>
                    <a:pt x="0" y="106"/>
                    <a:pt x="0" y="106"/>
                    <a:pt x="0" y="106"/>
                  </a:cubicBezTo>
                  <a:cubicBezTo>
                    <a:pt x="0" y="99"/>
                    <a:pt x="7" y="95"/>
                    <a:pt x="13" y="94"/>
                  </a:cubicBezTo>
                  <a:cubicBezTo>
                    <a:pt x="19" y="92"/>
                    <a:pt x="35" y="88"/>
                    <a:pt x="41" y="83"/>
                  </a:cubicBezTo>
                  <a:cubicBezTo>
                    <a:pt x="42" y="83"/>
                    <a:pt x="42" y="83"/>
                    <a:pt x="42" y="83"/>
                  </a:cubicBezTo>
                  <a:cubicBezTo>
                    <a:pt x="53" y="144"/>
                    <a:pt x="53" y="144"/>
                    <a:pt x="53" y="144"/>
                  </a:cubicBezTo>
                  <a:cubicBezTo>
                    <a:pt x="3" y="144"/>
                    <a:pt x="3" y="144"/>
                    <a:pt x="3" y="144"/>
                  </a:cubicBezTo>
                  <a:close/>
                  <a:moveTo>
                    <a:pt x="127" y="144"/>
                  </a:moveTo>
                  <a:cubicBezTo>
                    <a:pt x="77" y="144"/>
                    <a:pt x="77" y="144"/>
                    <a:pt x="77" y="144"/>
                  </a:cubicBezTo>
                  <a:cubicBezTo>
                    <a:pt x="88" y="83"/>
                    <a:pt x="88" y="83"/>
                    <a:pt x="88" y="83"/>
                  </a:cubicBezTo>
                  <a:cubicBezTo>
                    <a:pt x="88" y="83"/>
                    <a:pt x="88" y="83"/>
                    <a:pt x="88" y="83"/>
                  </a:cubicBezTo>
                  <a:cubicBezTo>
                    <a:pt x="95" y="88"/>
                    <a:pt x="111" y="92"/>
                    <a:pt x="117" y="94"/>
                  </a:cubicBezTo>
                  <a:cubicBezTo>
                    <a:pt x="123" y="95"/>
                    <a:pt x="130" y="99"/>
                    <a:pt x="130" y="106"/>
                  </a:cubicBezTo>
                  <a:cubicBezTo>
                    <a:pt x="130" y="109"/>
                    <a:pt x="130" y="109"/>
                    <a:pt x="130" y="109"/>
                  </a:cubicBezTo>
                  <a:cubicBezTo>
                    <a:pt x="127" y="144"/>
                    <a:pt x="127" y="144"/>
                    <a:pt x="127" y="1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a:defRPr/>
              </a:pPr>
              <a:endParaRPr lang="zh-CN" altLang="en-US">
                <a:solidFill>
                  <a:srgbClr val="595959"/>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nvGrpSpPr>
          <p:cNvPr id="17" name="组合 16"/>
          <p:cNvGrpSpPr/>
          <p:nvPr/>
        </p:nvGrpSpPr>
        <p:grpSpPr>
          <a:xfrm>
            <a:off x="1830871" y="236665"/>
            <a:ext cx="6961300" cy="4591021"/>
            <a:chOff x="1830871" y="236665"/>
            <a:chExt cx="6961300" cy="4591021"/>
          </a:xfrm>
        </p:grpSpPr>
        <p:grpSp>
          <p:nvGrpSpPr>
            <p:cNvPr id="18" name="组合 17"/>
            <p:cNvGrpSpPr/>
            <p:nvPr/>
          </p:nvGrpSpPr>
          <p:grpSpPr>
            <a:xfrm>
              <a:off x="1830871" y="236665"/>
              <a:ext cx="5567774" cy="461665"/>
              <a:chOff x="1713594" y="147014"/>
              <a:chExt cx="5567774" cy="461665"/>
            </a:xfrm>
          </p:grpSpPr>
          <p:sp>
            <p:nvSpPr>
              <p:cNvPr id="23" name="文本框 22">
                <a:extLst>
                  <a:ext uri="{FF2B5EF4-FFF2-40B4-BE49-F238E27FC236}">
                    <a16:creationId xmlns:a16="http://schemas.microsoft.com/office/drawing/2014/main" id="{3EBE0331-A95A-1B47-9146-69401457EC6F}"/>
                  </a:ext>
                </a:extLst>
              </p:cNvPr>
              <p:cNvSpPr txBox="1"/>
              <p:nvPr/>
            </p:nvSpPr>
            <p:spPr>
              <a:xfrm>
                <a:off x="1713594" y="147014"/>
                <a:ext cx="5567774" cy="461665"/>
              </a:xfrm>
              <a:prstGeom prst="rect">
                <a:avLst/>
              </a:prstGeom>
              <a:noFill/>
            </p:spPr>
            <p:txBody>
              <a:bodyPr wrap="square" rtlCol="0">
                <a:spAutoFit/>
              </a:bodyPr>
              <a:lstStyle/>
              <a:p>
                <a:pPr algn="ctr"/>
                <a:r>
                  <a:rPr kumimoji="1" lang="zh-CN" altLang="en-US" sz="240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rPr>
                  <a:t>完成情况汇报</a:t>
                </a:r>
                <a:endParaRPr kumimoji="1" lang="zh-CN" altLang="en-US" sz="2400" dirty="0">
                  <a:solidFill>
                    <a:schemeClr val="tx1">
                      <a:lumMod val="75000"/>
                      <a:lumOff val="25000"/>
                    </a:schemeClr>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24" name="组合 23"/>
              <p:cNvGrpSpPr/>
              <p:nvPr/>
            </p:nvGrpSpPr>
            <p:grpSpPr>
              <a:xfrm>
                <a:off x="3021012" y="321061"/>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29" name="椭圆 28"/>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5" name="组合 24"/>
              <p:cNvGrpSpPr/>
              <p:nvPr/>
            </p:nvGrpSpPr>
            <p:grpSpPr>
              <a:xfrm>
                <a:off x="5529447" y="321062"/>
                <a:ext cx="418367" cy="113568"/>
                <a:chOff x="3021012" y="321061"/>
                <a:chExt cx="418367" cy="113568"/>
              </a:xfrm>
              <a:gradFill>
                <a:gsLst>
                  <a:gs pos="0">
                    <a:schemeClr val="accent5">
                      <a:lumMod val="60000"/>
                      <a:lumOff val="40000"/>
                    </a:schemeClr>
                  </a:gs>
                  <a:gs pos="81000">
                    <a:schemeClr val="accent5">
                      <a:lumMod val="75000"/>
                    </a:schemeClr>
                  </a:gs>
                </a:gsLst>
                <a:lin ang="2700000" scaled="1"/>
              </a:gradFill>
            </p:grpSpPr>
            <p:sp>
              <p:nvSpPr>
                <p:cNvPr id="26" name="椭圆 25"/>
                <p:cNvSpPr/>
                <p:nvPr/>
              </p:nvSpPr>
              <p:spPr>
                <a:xfrm>
                  <a:off x="33258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p:nvSpPr>
              <p:spPr>
                <a:xfrm>
                  <a:off x="3173412" y="321061"/>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a:off x="3021012" y="321062"/>
                  <a:ext cx="113567" cy="1135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19" name="组合 18">
              <a:extLst>
                <a:ext uri="{FF2B5EF4-FFF2-40B4-BE49-F238E27FC236}">
                  <a16:creationId xmlns:a16="http://schemas.microsoft.com/office/drawing/2014/main" id="{396328A5-38E0-709C-4970-6E054E31C590}"/>
                </a:ext>
              </a:extLst>
            </p:cNvPr>
            <p:cNvGrpSpPr/>
            <p:nvPr/>
          </p:nvGrpSpPr>
          <p:grpSpPr>
            <a:xfrm>
              <a:off x="8277110" y="4704623"/>
              <a:ext cx="515061" cy="123063"/>
              <a:chOff x="10972799" y="6306457"/>
              <a:chExt cx="813443" cy="194356"/>
            </a:xfrm>
          </p:grpSpPr>
          <p:sp>
            <p:nvSpPr>
              <p:cNvPr id="20" name="任意多边形: 形状 19">
                <a:extLst>
                  <a:ext uri="{FF2B5EF4-FFF2-40B4-BE49-F238E27FC236}">
                    <a16:creationId xmlns:a16="http://schemas.microsoft.com/office/drawing/2014/main" id="{04BC1FFB-F402-48DE-18CA-7183C80F4182}"/>
                  </a:ext>
                </a:extLst>
              </p:cNvPr>
              <p:cNvSpPr/>
              <p:nvPr/>
            </p:nvSpPr>
            <p:spPr>
              <a:xfrm>
                <a:off x="10972799" y="6306457"/>
                <a:ext cx="194356" cy="194356"/>
              </a:xfrm>
              <a:custGeom>
                <a:avLst/>
                <a:gdLst>
                  <a:gd name="connsiteX0" fmla="*/ 122257 w 244514"/>
                  <a:gd name="connsiteY0" fmla="*/ 0 h 244514"/>
                  <a:gd name="connsiteX1" fmla="*/ 244514 w 244514"/>
                  <a:gd name="connsiteY1" fmla="*/ 122257 h 244514"/>
                  <a:gd name="connsiteX2" fmla="*/ 122257 w 244514"/>
                  <a:gd name="connsiteY2" fmla="*/ 244514 h 244514"/>
                  <a:gd name="connsiteX3" fmla="*/ 0 w 244514"/>
                  <a:gd name="connsiteY3" fmla="*/ 122257 h 244514"/>
                  <a:gd name="connsiteX4" fmla="*/ 122257 w 244514"/>
                  <a:gd name="connsiteY4" fmla="*/ 0 h 244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514" h="244514">
                    <a:moveTo>
                      <a:pt x="122257" y="0"/>
                    </a:moveTo>
                    <a:cubicBezTo>
                      <a:pt x="189778" y="0"/>
                      <a:pt x="244514" y="54736"/>
                      <a:pt x="244514" y="122257"/>
                    </a:cubicBezTo>
                    <a:cubicBezTo>
                      <a:pt x="244514" y="189778"/>
                      <a:pt x="189778" y="244514"/>
                      <a:pt x="122257" y="244514"/>
                    </a:cubicBezTo>
                    <a:cubicBezTo>
                      <a:pt x="54736" y="244514"/>
                      <a:pt x="0" y="189778"/>
                      <a:pt x="0" y="122257"/>
                    </a:cubicBezTo>
                    <a:cubicBezTo>
                      <a:pt x="0" y="54736"/>
                      <a:pt x="54736" y="0"/>
                      <a:pt x="122257" y="0"/>
                    </a:cubicBezTo>
                    <a:close/>
                  </a:path>
                </a:pathLst>
              </a:custGeom>
              <a:solidFill>
                <a:srgbClr val="4C404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1" name="椭圆 20">
                <a:extLst>
                  <a:ext uri="{FF2B5EF4-FFF2-40B4-BE49-F238E27FC236}">
                    <a16:creationId xmlns:a16="http://schemas.microsoft.com/office/drawing/2014/main" id="{7AFB0375-004B-B9C6-38C3-82B0F62D8848}"/>
                  </a:ext>
                </a:extLst>
              </p:cNvPr>
              <p:cNvSpPr/>
              <p:nvPr/>
            </p:nvSpPr>
            <p:spPr>
              <a:xfrm>
                <a:off x="11282344"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2" name="椭圆 21">
                <a:extLst>
                  <a:ext uri="{FF2B5EF4-FFF2-40B4-BE49-F238E27FC236}">
                    <a16:creationId xmlns:a16="http://schemas.microsoft.com/office/drawing/2014/main" id="{35FCBF3F-BBE8-2A38-8527-59FD65D2F77F}"/>
                  </a:ext>
                </a:extLst>
              </p:cNvPr>
              <p:cNvSpPr/>
              <p:nvPr/>
            </p:nvSpPr>
            <p:spPr>
              <a:xfrm>
                <a:off x="11591887" y="6306458"/>
                <a:ext cx="194355" cy="194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spTree>
    <p:extLst>
      <p:ext uri="{BB962C8B-B14F-4D97-AF65-F5344CB8AC3E}">
        <p14:creationId xmlns:p14="http://schemas.microsoft.com/office/powerpoint/2010/main" val="262835437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dissolve">
                                      <p:cBhvr>
                                        <p:cTn id="13" dur="500"/>
                                        <p:tgtEl>
                                          <p:spTgt spid="8"/>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dissolve">
                                      <p:cBhvr>
                                        <p:cTn id="16" dur="500"/>
                                        <p:tgtEl>
                                          <p:spTgt spid="9"/>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dissolve">
                                      <p:cBhvr>
                                        <p:cTn id="19" dur="500"/>
                                        <p:tgtEl>
                                          <p:spTgt spid="10"/>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dissolve">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dissolve">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ISPRING_FIRST_PUBLISH"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588ku">
      <a:majorFont>
        <a:latin typeface="Arial Black"/>
        <a:ea typeface="思源黑体 CN Bold"/>
        <a:cs typeface=""/>
      </a:majorFont>
      <a:minorFont>
        <a:latin typeface="Arial"/>
        <a:ea typeface="思源黑体 CN Regula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4774</TotalTime>
  <Words>2579</Words>
  <Application>Microsoft Office PowerPoint</Application>
  <PresentationFormat>全屏显示(16:9)</PresentationFormat>
  <Paragraphs>245</Paragraphs>
  <Slides>22</Slides>
  <Notes>22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22</vt:i4>
      </vt:variant>
    </vt:vector>
  </HeadingPairs>
  <TitlesOfParts>
    <vt:vector size="29" baseType="lpstr">
      <vt:lpstr>DengXian</vt:lpstr>
      <vt:lpstr>思源黑体 CN Heavy</vt:lpstr>
      <vt:lpstr>思源宋体 CN</vt:lpstr>
      <vt:lpstr>思源宋体 CN Heavy</vt:lpstr>
      <vt:lpstr>Arial</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Microsoft Office 用户</dc:creator>
  <cp:lastModifiedBy>Y</cp:lastModifiedBy>
  <cp:revision>706</cp:revision>
  <dcterms:created xsi:type="dcterms:W3CDTF">2018-06-17T04:53:58Z</dcterms:created>
  <dcterms:modified xsi:type="dcterms:W3CDTF">2025-02-20T02:37:53Z</dcterms:modified>
</cp:coreProperties>
</file>